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81" r:id="rId14"/>
    <p:sldId id="282" r:id="rId15"/>
    <p:sldId id="257" r:id="rId16"/>
    <p:sldId id="274" r:id="rId17"/>
    <p:sldId id="276" r:id="rId18"/>
    <p:sldId id="275" r:id="rId19"/>
    <p:sldId id="283" r:id="rId20"/>
    <p:sldId id="284" r:id="rId21"/>
    <p:sldId id="285" r:id="rId22"/>
    <p:sldId id="277" r:id="rId23"/>
    <p:sldId id="278" r:id="rId24"/>
    <p:sldId id="279" r:id="rId25"/>
    <p:sldId id="286" r:id="rId26"/>
    <p:sldId id="287" r:id="rId27"/>
    <p:sldId id="280" r:id="rId2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7F6F"/>
    <a:srgbClr val="6CB05C"/>
    <a:srgbClr val="8AD313"/>
    <a:srgbClr val="9EE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 autoAdjust="0"/>
    <p:restoredTop sz="60746" autoAdjust="0"/>
  </p:normalViewPr>
  <p:slideViewPr>
    <p:cSldViewPr>
      <p:cViewPr varScale="1">
        <p:scale>
          <a:sx n="45" d="100"/>
          <a:sy n="45" d="100"/>
        </p:scale>
        <p:origin x="210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D38C9-9769-4D61-AA4D-79FFB17F82DE}" type="datetimeFigureOut">
              <a:rPr lang="pt-BR" smtClean="0"/>
              <a:pPr/>
              <a:t>01/02/2016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33365-2253-47A7-B641-8D6D13B9654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0795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pt-BR" b="1" dirty="0" smtClean="0"/>
              <a:t>www.4tons.com</a:t>
            </a:r>
          </a:p>
          <a:p>
            <a:pPr algn="ctr"/>
            <a:r>
              <a:rPr lang="pt-BR" b="1" dirty="0" smtClean="0"/>
              <a:t>Pr. Marcelo Augusto de Carvalho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6326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368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0495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GAMES -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371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Família</a:t>
            </a:r>
            <a:r>
              <a:rPr lang="pt-BR" baseline="0" dirty="0" smtClean="0"/>
              <a:t> perfeita, o que ela tem?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3698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Dinheiro, Beleza...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1216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4009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 grande sacada que permeia o filme...Família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2901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9626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78222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Exemplo de famílias negativas da</a:t>
            </a:r>
            <a:r>
              <a:rPr lang="pt-BR" baseline="0" dirty="0" smtClean="0"/>
              <a:t> bíblia: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3310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5860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pt-BR" dirty="0" smtClean="0"/>
              <a:t>Exemplo de famílias negativas da</a:t>
            </a:r>
            <a:r>
              <a:rPr lang="pt-BR" baseline="0" dirty="0" smtClean="0"/>
              <a:t> bíblia:</a:t>
            </a:r>
          </a:p>
          <a:p>
            <a:endParaRPr lang="pt-BR" baseline="0" dirty="0" smtClean="0"/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Uma das interessantes peculiaridades da Bíblia é que ela, diferentemente de muitos livros biográficos de nossos dias, não esconde nada de bom ou ruim que tenha sido praticado pelos seus personagens; sejam eles secundários ou protagonistas.Apresentamos a questão dessa forma, mas o fato é que o grande agente a mover-se entre gentes, cidades e civilizações em todo o relato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escriturístico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é Deus. Assim sendo, podemos entender a Bíblia como um relato abrangente das ações de Deus na história humana.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Neste sentido, vamos perceber que também a família, na Bíblia, não foi idealizada para projetar sobre a humanidade futura um modelo de família estereotipado, exemplar, espiritualizado, que ignorasse toda a fragilidade de nossa condição de seres dependentes da graça e do favor divinos.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Quando a Bíblia mostra os defeitos dos homens, até mesmo daqueles que possuíam algum destaque entre os israelitas, o faz dentro da total transparência dos seus relatos e no afã de mostrar para as gerações futuras que "tudo o que o homem semeia, colhe". Maldições são decorrências de pecados e satisfação e regozijo, da comunhão com Deus. Há uma escolha a ser feita e Deus tem posto para nós a opção: vida ou morte; bênção ou maldição (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Dt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30.19,20). O que escolheremos?</a:t>
            </a:r>
          </a:p>
          <a:p>
            <a:r>
              <a:rPr lang="pt-BR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Exemplos de má conduta familiar no AT</a:t>
            </a:r>
            <a:endParaRPr lang="pt-BR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Algumas famílias constituíram-se em péssimo exemplo para seus descendentes, e mesmo para a sociedade, a partir de comportamentos inadequados do pai, da mãe ou dos filhos. Destas aprendemos que somos limitados e falhos e precisamos nos curvar humildemente à vontade de Deus. Vamos estudar neste tópico alguns exemplos negativos de famílias que encontramos no Antigo Testamento:</a:t>
            </a:r>
          </a:p>
          <a:p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1º) A família de Adão: os pecados da desobediência e da mentira (</a:t>
            </a:r>
            <a:r>
              <a:rPr lang="pt-BR" sz="1200" b="0" i="1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Gn</a:t>
            </a:r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1.1-5.32)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Adão constituiu a primeira família da face da terra. A questão que envolveu Adão e sua esposa Eva se deu no campo da ética. Desobedeceram a Deus e se enrodilharam numa trama de mentiras astuciosas, cada qual querendo livrar-se do peso da culpa do pecado. Primeiro, Adão responsabilizou Eva e indiretamente quis acusar Deus: "a mulher que tu me deste" (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Gn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3.12). Depois, a mulher jogou a culpa na serpente dizendo que esta a enganara (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Gn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3.13).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Quando o pecado entra no seio da família, as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conseqüências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são desastrosas. Em Gênesis 3, o próprio Deus lista uma série de desdobramentos: a serpente foi amaldiçoada; a inimizade foi estabelecida; a mulher passaria a conceber com dor; a terra foi amaldiçoada; o homem passaria a ter cansaço. Além disso, houve a introdução da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pecaminosidade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como característica da raça e, também, o primeiro casal vê surgir na família um de seus filhos com natureza homicida. Caim mata Abel, acometido que foi de incontrolável inveja.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Lembremos-nos que o casamento de Adão e Eva teve a aprovação divina. Na verdade, fora realizado pelo próprio Deus. O fato é que os problemas enfrentados por Adão não se situavam exatamente na vida conjugal, mas sim na espiritual. Obviamente, quando o espiritual não está bem, provoca transtornos nas demais áreas da vida. Isto mostra que até casamentos aprovados por Deus podem ter problemas. É necessário, portanto, permanecer sempre na inteira dependência do Senhor.</a:t>
            </a:r>
          </a:p>
          <a:p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2º) A família de </a:t>
            </a:r>
            <a:r>
              <a:rPr lang="pt-BR" sz="1200" b="0" i="1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Acã</a:t>
            </a:r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os pecados da desobediência e do furto (</a:t>
            </a:r>
            <a:r>
              <a:rPr lang="pt-BR" sz="1200" b="0" i="1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</a:t>
            </a:r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7.1-26)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Acã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era da tribo de Judá. Josué comandava o povo à época e havia estabelecido um interdito: não se poderiam tomar nada dos povos pagãos vizinhos. Tudo deveria ser destruído. Era o anátema. Quem o tomasse seria maldito e traria maldição sobre Israel.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Acã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não obedeceu e envolveu a sua família no episódio. Como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conseqüência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Israel foi derrotado na guerra contra a cidade de Ai. Um mal estar tomou conta de todos, que perderam qualquer ânimo de encarar a batalha.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estratégia de Deus para descobrir o infrator está registrada em Josué 7.14: "Amanhã, pois, vos chegareis, segundo as vossas tribos; a tribo que o Senhor tomar se chegará por famílias; a família que o Senhor tomar se chegará por casas; e a casa que o Senhor tomar se chegará homem por homem." Resultado: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Acã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família foram responsabilizados pela derrota do exército, sendo apedrejados e queimados com os objetos furtados: uma capa babilônica, prata e cunha de ouro (vv. 21-26).</a:t>
            </a:r>
          </a:p>
          <a:p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3º) A família de </a:t>
            </a:r>
            <a:r>
              <a:rPr lang="pt-BR" sz="1200" b="0" i="1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Gileade</a:t>
            </a:r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os pecados da prostituição e da discriminação (</a:t>
            </a:r>
            <a:r>
              <a:rPr lang="pt-BR" sz="1200" b="0" i="1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Jz</a:t>
            </a:r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11.1-40; 21.1-25)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Gileade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podia até ser um bom homem, mas teve um caso com uma prostituta (v. 1), trazendo o filho que tivera com ela,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Jefté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para dentro do lar. O que foi bom aos seus olhos, não foi reconhecido pelos demais herdeiros que o expulsam de casa (v. 2). Em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conseqüência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Jefté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mudou-se para as bandas de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Tobe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um lugar ermo, onde más companhias quase colocaram sua vida a perder (v. 3).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caso de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Jefté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é tão exemplar que, apesar de ter uma origem transviada, enfrentar o descaso dos irmãos e ter um envolvimento nocivo com homens levianos, que não tinham o temor de Deus, ainda assim, Deus não permitiu que sua vida fosse perdida, possibilitando que uma situação bélica em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Gileade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levasse os anciãos da localidade a buscarem-no já que era "homem valoroso".</a:t>
            </a:r>
          </a:p>
          <a:p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4º) A família de Sansão: os pecados da cólera e da sedução (</a:t>
            </a:r>
            <a:r>
              <a:rPr lang="pt-BR" sz="1200" b="0" i="1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Jz</a:t>
            </a:r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13.1-16.31)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Sansão era filho de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Manoá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da tribo de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Dã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cuja mulher estéril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fôra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atendida pelo anjo do Senhor que lhe recomendara cuidados especiais, pois o menino que lhe nasceria seria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nazireu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ou seja, consagrado ao Senhor de maneira especial, a ponto de nem sequer poder ter os seus cabelos cortados (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Jz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13.1-5).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Enquanto esteve debaixo da tutela dos pais, Sansão cumpriu seu desígnio. Na verdade, apesar de uma personalidade muito forte - quem sabe até mesmo por isso -, Deus o preparara para ser juiz em Israel. Homem valente, do tipo colérico e corajoso, Sansão não fugia de desafios e teve a sua reputação reconhecida como grande lutador.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Ao apaixonar-se por uma mulher das filhas dos filisteus, natural de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Timnate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tenta convencer os pais a um casamento não recomendado pela tradição; destroça um leão como se estivesse matando um cabrito (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Jz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14.6); ira-se com a noiva por ter revelado seu segredo, abandonando-a em seguida no altar (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Jz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14.19,20). Por trás de todo esse desenlace está a vontade de Deus.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Ao conhecer Dalila, uma mulher experimentada e cheia de segundas intenções, Sansão, novamente, vê-se metido em relacionamento complicado, experimentando os ardis de uma mulher sedutora e atraente, mas sem nenhum escrúpulo, que acaba traindo-o e levando-o à derrota (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Jz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16.1-31).</a:t>
            </a:r>
          </a:p>
          <a:p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5º) A família de Eli: os pecados da impiedade e da profanação (1Sm 2.12-4.22)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Em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Siló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local de culto e adoração, sacrificava-se ao Senhor, de modo que a espiritualidade do povo era mantida viva através de oferendas e sacrifícios. Eli, o sacerdote, servia com dedicação e teve oportunidade de contribuir para a formação espiritual do jovem Samuel. Seus filhos, porém, não despertavam nenhuma confiança, pelo contrário, eram ímpios e malfeitores (1Sm 2.12).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Não se sabe onde ocorreu a falha na educação dos filhos de Eli. O fato é que tanto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Hofni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quanto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Finéias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apesar do lar em que nasceram -, não se identificaram com a proposta de serviço religioso. A Bíblia diz que eles "não conheciam ao Senhor" (1Sm 2.12). Quer vaticínio mais desagradável para um filho de obreiro de Deus. Ambos eram perniciosos e comprometiam os ensinamentos do pai, por meio de comportamentos inadequados e atitudes destemperadas para com a população devota de Israel. Além do mais, prostituíam-se com mulheres na porta da tenda da revelação, o que provocava escândalos no meio do povo, o qual aderia à transgressão generalizada (1Sm 2.22-26).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 conta de todos os seus erros, os filhos de Eli foram mortos quando da invasão dos filisteus, que também levaram consigo a arca de Deus (1Sm 4.11). O ponto mais emblemático deste drama familiar foi o nome dado ao órfão de pai e mãe, filho de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Finéias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quando da morte da mãe após o parto: </a:t>
            </a:r>
            <a:r>
              <a:rPr lang="pt-BR" sz="1200" b="1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Icabô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que significa, "de Israel foi-se a glória!" (1Sm 4.21).</a:t>
            </a:r>
          </a:p>
          <a:p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017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baseline="0" dirty="0" smtClean="0"/>
          </a:p>
          <a:p>
            <a:endParaRPr lang="pt-BR" baseline="0" dirty="0" smtClean="0"/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Ainda bem que o número de famílias que souberam honrar a Deus, investir nos valores familiares e, assim, prestar excelente contribuição para a sociedade de seu tempo e dos tempos futuros foi maior do que aquelas que apresentaram exemplos negativos de conduta. Vamos, então, estudar agora alguns exemplos positivos de famílias que encontramos no Antigo Testamento:</a:t>
            </a:r>
          </a:p>
          <a:p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49530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1º) A família de Noé: as virtudes da fé e da obediência (</a:t>
            </a:r>
            <a:r>
              <a:rPr lang="pt-BR" sz="1200" b="0" i="1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Gn</a:t>
            </a:r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6.1-10.32)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Um ponto forte a favor de Noé foi a sua fidelidade diante do contexto de extrema corrupção de seus dias (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Gn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6.1-12). Sua família se sobressai com um comportamento diferente. O patriarca "achou graça aos olhos do Senhor", que o considerou "justo e perfeito em suas gerações", pois "andava com Deus" (6.8,9).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tristeza de Deus para com a humanidade corrompida dos tempos de Noé levou-o a decidir-se por um novo começo. Noé e sua família são separados para o projeto de fazer uma humanidade melhor. As grandes virtudes que vão ressaltar-se neste instante de desafio em sua vida foram a sua capacidade de crer e obedecer. Ao aceitar os desafios de Deus, Noé se credenciava a tornar-se um dos grandes heróis da fé, como, posteriormente, vamos observar nas descrições de Hebreus 11.7.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Noé exerceu uma fé que o levou a obediência: creu em Deus, construiu a arca, fez conforme o Senhor ordenara e entrou com sua família, aguardando o dilúvio. No fim de todos os acontecimentos foi alvo da bênção de Deus (9.1) que com ele estabeleceu um pacto de amor (9.8-19).</a:t>
            </a:r>
          </a:p>
          <a:p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2º) A família de Abraão: as virtudes da fé e da obediência (</a:t>
            </a:r>
            <a:r>
              <a:rPr lang="pt-BR" sz="1200" b="0" i="1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Gn</a:t>
            </a:r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12.1-25.11)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Esta é outra família em que se percebe a presença do binômio fé e obediência. À semelhança do que objetivara com a família de Noé, Deus também tem um propósito para Abraão e família: construir um povo só seu, uma grande nação, à partir deste homem fervoroso que passou à posteridade como "pai da fé".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Abraão foi muito importante do ponto de vista dos valores da família, pois ele construiu um clã que atravessou gerações e marcou épocas. A expressão "o Deus de Abraão,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Isaque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Jacó" é algo de extrema significação do ponto de vista da identificação de Abraão e sua descendência com Jeová. Ele creu nas promessas de Deus, abandonou tudo e foi para onde Deus apontava. Não se inibiu, enfrentou os desafios, lutou, deu oportunidades ao sobrinho Ló, foi humilde em relação aos bens materiais, mostrando desapego e confiança na provisão de Deus (13.1-14.17).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Casado com Sara, mesmo não tendo filhos Abraão crê que Deus faria dele uma grande nação e submete-se ao desígnio divino. Deus faz um pacto com ele e o patriarca passa a dar demonstrações claras de uma fé sem limite. O episódio da oferta do filho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Isaque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em sacrifício é a expressão máxima de alguém que não se intimida diante dos desafios (22.1-19).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Uma mentira, dizendo que Sara era sua irmã, visto que era muito bonita e atraia os interesses de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Abimeleque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(20.1-18) não diminuiu o valor de um homem que soube valorizar os valores da família e viver exemplarmente debaixo da confiança em Deus.</a:t>
            </a:r>
          </a:p>
          <a:p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3º) A família de </a:t>
            </a:r>
            <a:r>
              <a:rPr lang="pt-BR" sz="1200" b="0" i="1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Isaque</a:t>
            </a:r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as virtudes da simplicidade e da monogamia (</a:t>
            </a:r>
            <a:r>
              <a:rPr lang="pt-BR" sz="1200" b="0" i="1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Gn</a:t>
            </a:r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21.1-28.9)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Como filho da promessa,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Isaque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foi abençoando por um lar pautado na fé em Deus. Seu pai Abraão deu-lhe a educação que todos os pais deveriam oferecer para os seus filhos. O diálogo estabelecido por pai e filho no sopé do monte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Moriá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é significativo: "Meu pai!"; "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Eis-me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aqui, meu filho!"; "Eis o fogo e a lenha, mas onde está o cordeiro para o holocausto?"; "Deus proverá para si o cordeiro para o holocausto, meu filho." Em seguida, os dois prosseguiram juntos na caminhada da fé... (22.7,8).</a:t>
            </a:r>
          </a:p>
          <a:p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Isaque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era um homem simples. Não tinha vaidades, nem muitas pretensões na vida, exceto em cumprir com seus deveres de pai e servo de Deus. Foi agraciado com um lindo casamento com a jovem Rebeca; uma bela mulher com a qual se encontra numa tarde romântica em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Beer-Laai-Rói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(24.62,63). O casal gera os primeiros filhos gêmeos da humanidade: Esaú e Jacó. Foi marido de uma só mulher. No fim da vida,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Isaque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é envolvido pelo suplantador Jacó numa farsa de roubo de primogenitura e de bênção, mas isto não mancha o seu caráter simples, fiel e agregador.</a:t>
            </a:r>
          </a:p>
          <a:p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4º) A família de Jacó: as virtudes da perseverança e do amor (</a:t>
            </a:r>
            <a:r>
              <a:rPr lang="pt-BR" sz="1200" b="0" i="1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Gn</a:t>
            </a:r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25.24-50.26)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Destacamos em Jacó, seu profundo amor a Raquel (29.18), bem como aos filhos (37.34) e a persistência com que lutou a favor de seus ideais, tanto do ponto de vista do amor (29.21-30), quanto do ponto de vista da fé (32.22-31). Lutou com Deus e foi vencedor. Teve o senão de, possuindo uma prole enorme, mostrar preferência por um ou outro filho, o que causava inveja nos preteridos.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</a:t>
            </a:r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º) A família de José: as virtudes da fidelidade e da liderança (</a:t>
            </a:r>
            <a:r>
              <a:rPr lang="pt-BR" sz="1200" b="0" i="1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Gn</a:t>
            </a:r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39.1-50.26)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José é bisneto de Abraão e lhe dá dois trinetos: Efraim e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Manassés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Fazia parte, portanto, de uma família longeva, que por certo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usufruia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das bênçãos de "honrar a pai e mãe" conforme o mandamento mosaico (Ex 20.12). José demonstra um caráter exemplar ao ser fiel a Deus e ao corresponder à confiança que lhe depositavam seus patrões no Egito, para onde fora como servo. Não se envolveu licenciosamente com a esposa de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Potifar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(39.1-23); amou e valorizou os irmãos quando estes vão ao Egito em busca de socorro para dias de tanta fome (42.1-45.28); administrou com sabedoria divina os sete anos de fome (41.1-47.31) e foi um governador exemplar de todo o Egito (41.37-57).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º) A família de </a:t>
            </a:r>
            <a:r>
              <a:rPr lang="pt-BR" sz="1200" b="0" i="1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Anrão</a:t>
            </a:r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as virtudes da fraternidade e do serviço (Ex. 2.1-6.20)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Homem da tribo de Levi (2.1), casado com uma tia,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Joquebede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(6.20),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Anrão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vai construir um lar muito abençoado e tornar-se pai de um dos homens mais influentes da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Antigüidade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Moisés (2.2-10). Além de Moisés, o casal gera mais dois filhos, Arão e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Miriã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que vão ter participação ativa nos primeiros anos de libertação do povo hebreu do cativeiro egípcio.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Quando ainda menina,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Miriã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 participação destacada na providência de uma babá para tomar conta do irmão, achado entre os juncos do rio pela filha do Faraó (2.5-7). Percebe-se na família um carinho fraterno, uma comunhão filial, e a disposição para o serviço, desde a presteza em salvar a vida de Moisés até o envolvimento na construção da nação pós-cativeiro egípcio.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</a:t>
            </a:r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º) A família de Moisés: as virtudes da união e da liderança (Ex 2.21-40.38)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Moisés vem de uma família bem estruturada e vai também constituir uma família com esta qualidade. É moço tímido, não sabe falar direito, gagueja, mas não foge dos desafios (3.1-22). Ao reconhecer suas limitações - "Quem sou eu?" -, não deixou de reconhecer a santidade de Deus (3.11). É por isso que vai tornar-se o grande líder, estadista e legislador, que é usado por Deus para estabelecer o perfil de um povo embrionário, que Deus em breve dotará de território e fará dele uma grande nação.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Casado com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Zípora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uma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midianita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que lhe dá dois filhos aos quais chama Gérson e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Eliézer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(2.21,22; 18.1-4), Moisés exerce uma liderança compartilhada em Israel (Arão, seu irmão) que vai trazer grandes benefícios para um povo ainda duvidoso do que estava acontecendo e sem convicções de que de fato preferia deixar a servidão no Egito. Seu sogro,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Jetro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vai ter papel preponderante no exercício da liderança em Israel ao lhe dar conselhos que põe logo em prática (18.1-27), no sentido de delegar poderes e nomear líderes grupais em Israel.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Moisés teve uma família unida, nos diversos sentidos, o que possibilitou o êxito de sua liderança, mesmo levando-se em consideração os problemas que enfrentou com sua irmã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Miriã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quando já atravessando a maturidade. Apesar da dureza do exercício do poder era um homem que achava tempo para compor e cantar (15.1-19). Moisés teve a virtude de deixar um sucessor à altura, Josué.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</a:t>
            </a:r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º) A família de Josué: as virtudes do compromisso e da coragem (</a:t>
            </a:r>
            <a:r>
              <a:rPr lang="pt-BR" sz="1200" b="0" i="1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</a:t>
            </a:r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1.1-24.33)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Substituir o grande líder Moisés não foi tarefa fácil para Josué. Mas ele era um homem valoroso que sabia o que queria da vida e, acima de tudo, entendia que Deus estava com ele (1.1-9). Josué não queria outra coisa senão ter a aprovação de Deus. A síntese da sua vida familiar foi sua história de compromisso com Deus. Não aceitava a prostituição espiritual do povo e queria fidelidade ao Deus de sua salvação. Por isso lançou o desafio do arrependimento, fazendo bela declaração de fé: "escolhei hoje a quem haveis de servir". E acrescentou: "Porém eu e a minha casa serviremos ao Senhor" (24.15).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</a:t>
            </a:r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º) A família de </a:t>
            </a:r>
            <a:r>
              <a:rPr lang="pt-BR" sz="1200" b="0" i="1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Elimeleque</a:t>
            </a:r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as virtudes da unidade e do amor (</a:t>
            </a:r>
            <a:r>
              <a:rPr lang="pt-BR" sz="1200" b="0" i="1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Rt</a:t>
            </a:r>
            <a:r>
              <a:rPr lang="pt-BR" sz="1200" b="0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1.1-4.22)</a:t>
            </a:r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O que se destaca nesta família é o apego afetivo que existe entre os seus membros. Mesmo acometidos de doenças e mortes (1.3,5), seus partícipes não são desamparados. Mesmo ficando viúva, Rute, nora de Noemi, não abandona a sogra e se expressa de maneira carinhosa, fiel e convicta: "Não me instes a que te abandone e deixe de seguir-te. Porque aonde quer que tu fores, irei eu; e onde quer que pousares, ali pousarei eu; o teu povo será o meu povo, o teu Deus será o meu Deus" (1.16).</a:t>
            </a:r>
          </a:p>
          <a:p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29675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Quando JOVEM EU CHORA</a:t>
            </a:r>
            <a:r>
              <a:rPr lang="pt-BR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QUERIA PERTENCER A OUTRA FAMÍLIA.</a:t>
            </a:r>
            <a:endParaRPr lang="pt-BR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BR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Quando Jesus ainda estava falando ao povo, a mãe e os irmãos dele chegaram. Ficaram do lado de fora e pediram para falar com ele. 47Então alguém disse a Jesus: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 Escute! A sua mãe e os seus irmãos estão lá fora e querem falar com o senhor.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48Jesus perguntou: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 Quem é a minha mãe? E quem são os meus irmãos?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49Então apontou para os seus discípulos e disse: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 Vejam! Aqui estão a minha mãe e os meus irmãos.50Pois quem faz a vontade do meu Pai, que está no céu, é meu irmão, minha irmã e minha mãe.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13478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O isso significa?</a:t>
            </a:r>
          </a:p>
          <a:p>
            <a:endParaRPr lang="pt-BR" dirty="0" smtClean="0"/>
          </a:p>
          <a:p>
            <a:pPr>
              <a:buFontTx/>
              <a:buChar char="-"/>
            </a:pPr>
            <a:r>
              <a:rPr lang="pt-BR" dirty="0" smtClean="0"/>
              <a:t> Isso</a:t>
            </a:r>
            <a:r>
              <a:rPr lang="pt-BR" baseline="0" dirty="0" smtClean="0"/>
              <a:t> </a:t>
            </a:r>
            <a:r>
              <a:rPr lang="pt-BR" dirty="0" smtClean="0"/>
              <a:t>Não te isenta de responsabilidade,</a:t>
            </a:r>
            <a:r>
              <a:rPr lang="pt-BR" baseline="0" dirty="0" smtClean="0"/>
              <a:t> leva você a situações como consequência por viver neste mundo.</a:t>
            </a:r>
          </a:p>
          <a:p>
            <a:pPr>
              <a:buFontTx/>
              <a:buChar char="-"/>
            </a:pPr>
            <a:endParaRPr lang="pt-BR" baseline="0" dirty="0" smtClean="0"/>
          </a:p>
          <a:p>
            <a:pPr>
              <a:buFontTx/>
              <a:buChar char="-"/>
            </a:pPr>
            <a:r>
              <a:rPr lang="pt-BR" dirty="0" smtClean="0"/>
              <a:t> Bem,</a:t>
            </a:r>
            <a:r>
              <a:rPr lang="pt-BR" baseline="0" dirty="0" smtClean="0"/>
              <a:t> talvez com a ajuda de Deus, eu possa te ajudar a entender algumas coisas no seu desenvolvimento.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66595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Como Jesus</a:t>
            </a:r>
            <a:r>
              <a:rPr lang="pt-BR" baseline="0" dirty="0" smtClean="0"/>
              <a:t> fez parte da família humana, você também pode ser parte da família de Deus.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92834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Como Jesus</a:t>
            </a:r>
            <a:r>
              <a:rPr lang="pt-BR" baseline="0" dirty="0" smtClean="0"/>
              <a:t> fez parte da família humana, para que você também possa ser parte da família de Deus. Eu posso te ajudar se você tiver alguma duvida, ok!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81101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err="1" smtClean="0"/>
              <a:t>Fa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7992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7287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3381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994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77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8166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8274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33365-2253-47A7-B641-8D6D13B96540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6446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F250B-AB4A-4DD5-9915-6B45F2DDD540}" type="datetimeFigureOut">
              <a:rPr lang="pt-BR" smtClean="0"/>
              <a:pPr/>
              <a:t>01/02/2016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1428-A078-4AE5-B2BC-0943D3151FD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F250B-AB4A-4DD5-9915-6B45F2DDD540}" type="datetimeFigureOut">
              <a:rPr lang="pt-BR" smtClean="0"/>
              <a:pPr/>
              <a:t>01/02/2016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1428-A078-4AE5-B2BC-0943D3151FD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F250B-AB4A-4DD5-9915-6B45F2DDD540}" type="datetimeFigureOut">
              <a:rPr lang="pt-BR" smtClean="0"/>
              <a:pPr/>
              <a:t>01/02/2016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1428-A078-4AE5-B2BC-0943D3151FD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F250B-AB4A-4DD5-9915-6B45F2DDD540}" type="datetimeFigureOut">
              <a:rPr lang="pt-BR" smtClean="0"/>
              <a:pPr/>
              <a:t>01/02/2016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1428-A078-4AE5-B2BC-0943D3151FD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F250B-AB4A-4DD5-9915-6B45F2DDD540}" type="datetimeFigureOut">
              <a:rPr lang="pt-BR" smtClean="0"/>
              <a:pPr/>
              <a:t>01/02/2016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1428-A078-4AE5-B2BC-0943D3151FD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F250B-AB4A-4DD5-9915-6B45F2DDD540}" type="datetimeFigureOut">
              <a:rPr lang="pt-BR" smtClean="0"/>
              <a:pPr/>
              <a:t>01/02/2016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1428-A078-4AE5-B2BC-0943D3151FD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F250B-AB4A-4DD5-9915-6B45F2DDD540}" type="datetimeFigureOut">
              <a:rPr lang="pt-BR" smtClean="0"/>
              <a:pPr/>
              <a:t>01/02/2016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1428-A078-4AE5-B2BC-0943D3151FD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F250B-AB4A-4DD5-9915-6B45F2DDD540}" type="datetimeFigureOut">
              <a:rPr lang="pt-BR" smtClean="0"/>
              <a:pPr/>
              <a:t>01/02/2016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1428-A078-4AE5-B2BC-0943D3151FD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F250B-AB4A-4DD5-9915-6B45F2DDD540}" type="datetimeFigureOut">
              <a:rPr lang="pt-BR" smtClean="0"/>
              <a:pPr/>
              <a:t>01/02/2016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1428-A078-4AE5-B2BC-0943D3151FD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F250B-AB4A-4DD5-9915-6B45F2DDD540}" type="datetimeFigureOut">
              <a:rPr lang="pt-BR" smtClean="0"/>
              <a:pPr/>
              <a:t>01/02/2016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1428-A078-4AE5-B2BC-0943D3151FD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F250B-AB4A-4DD5-9915-6B45F2DDD540}" type="datetimeFigureOut">
              <a:rPr lang="pt-BR" smtClean="0"/>
              <a:pPr/>
              <a:t>01/02/2016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A1428-A078-4AE5-B2BC-0943D3151FD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F250B-AB4A-4DD5-9915-6B45F2DDD540}" type="datetimeFigureOut">
              <a:rPr lang="pt-BR" smtClean="0"/>
              <a:pPr/>
              <a:t>01/02/2016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A1428-A078-4AE5-B2BC-0943D3151FD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5\Capelas\M&#233;dio\Tematicas%20diversas\Fam&#237;lia\Family-2551842-1920x1200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5\Capelas\M&#233;dio\Tematicas%20diversas\Fam&#237;lia\sipson%20wallpaper-1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5\Capelas\M&#233;dio\Tematicas%20diversas\Fam&#237;lia\Papel-de-Parede-Familia-Shrek_1920x1200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5\Capelas\M&#233;dio\Tematicas%20diversas\Fam&#237;lia\Papel-de-Parede-Family-Guy_1920x1200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5\Capelas\M&#233;dio\Tematicas%20diversas\Fam&#237;lia\iStock_000008092663_Medium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5\Capelas\M&#233;dio\Tematicas%20diversas\Fam&#237;lia\kaka-chegamcom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5\Capelas\M&#233;dio\Tematicas%20diversas\Fam&#237;lia\Children-family-photographer-2837952-1920x1080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5\Capelas\M&#233;dio\Tematicas%20diversas\Fam&#237;lia\planeta-dos-macacos-despertar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video" Target="file:///E:\CAPELAS%202016\Capelas%20DONIZETI\Fam&#237;lia\Planeta%20dos%20Macacos-%20O%20Confronto%20-%20Trailer%20Final%20Dublado%20HD%20-%202014%20-%20YouTube%5bvia%20torchbrowser.com%5d.mp4" TargetMode="External"/><Relationship Id="rId1" Type="http://schemas.microsoft.com/office/2007/relationships/media" Target="file:///E:\CAPELAS%202016\Capelas%20DONIZETI\Fam&#237;lia\Planeta%20dos%20Macacos-%20O%20Confronto%20-%20Trailer%20Final%20Dublado%20HD%20-%202014%20-%20YouTube%5bvia%20torchbrowser.com%5d.mp4" TargetMode="External"/><Relationship Id="rId6" Type="http://schemas.openxmlformats.org/officeDocument/2006/relationships/image" Target="file:///D:\Dodo%202015\Capelas\M&#233;dio\Tematicas%20diversas\Fam&#237;lia\planeta-dos-macacos-despertar.jpg" TargetMode="External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5\Capelas\M&#233;dio\Tematicas%20diversas\Fam&#237;lia\wallpaper-cristao-hd-mandamento-SENHOR-ilumina-olhos-b&#237;blia_2048x1536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5\Capelas\M&#233;dio\Tematicas%20diversas\Fam&#237;lia\family-fun-on-beach-wallpaper-53cb872dbd07a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5\Capelas\M&#233;dio\Tematicas%20diversas\Fam&#237;lia\wallpaper-cristao-hd-mandamento-SENHOR-ilumina-olhos-b&#237;blia_2048x1536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5\Capelas\M&#233;dio\Tematicas%20diversas\Fam&#237;lia\wallpaper-cristao-hd-mandamento-SENHOR-ilumina-olhos-b&#237;blia_2048x1536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5\Capelas\M&#233;dio\Tematicas%20diversas\Fam&#237;lia\wallpaper-cristao-hd-mandamento-SENHOR-ilumina-olhos-b&#237;blia_2048x1536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5\Capelas\M&#233;dio\Tematicas%20diversas\Fam&#237;lia\eu%20e%20minha%20casa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5\Capelas\M&#233;dio\Tematicas%20diversas\Fam&#237;lia\Galaxia--174841_1600x1200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5\Capelas\M&#233;dio\Tematicas%20diversas\Fam&#237;lia\life-of-jesus-christ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Dodo%202015\Capelas\Videos-%20Temas%20para%20capelas\Leandro%20Marques%20-%20Fam&#237;lia%20(V&#237;deo%20Oficial%20HD)%20-%20YouTube%5bvia%20torchbrowser.com%5d%2000_00_14-00_04_31.mp4" TargetMode="External"/><Relationship Id="rId6" Type="http://schemas.openxmlformats.org/officeDocument/2006/relationships/image" Target="../media/image25.png"/><Relationship Id="rId5" Type="http://schemas.openxmlformats.org/officeDocument/2006/relationships/image" Target="file:///D:\Dodo%202015\Capelas\M&#233;dio\Tematicas%20diversas\Fam&#237;lia\life-of-jesus-christ.jpg" TargetMode="Externa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5\Capelas\M&#233;dio\Tematicas%20diversas\Fam&#237;lia\big_thumb_d58858818819f6fee75359a3b73a1c24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5\Capelas\M&#233;dio\Tematicas%20diversas\Fam&#237;lia\familia-90674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5\Capelas\M&#233;dio\Tematicas%20diversas\Fam&#237;lia\family%20urso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5\Capelas\M&#233;dio\Tematicas%20diversas\Fam&#237;lia\family-wallpaper-53688158849c8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5\Capelas\M&#233;dio\Tematicas%20diversas\Fam&#237;lia\lion-family-wallpaper-530f6b6eb197c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5\Capelas\M&#233;dio\Tematicas%20diversas\Fam&#237;lia\penguins-family-wallpaper-531df8a9aafdb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5\Capelas\M&#233;dio\Tematicas%20diversas\Fam&#237;lia\fam&#237;lia_do_blue_rio_2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D:\Dodo%202015\Capelas\M&#233;dio\Tematicas%20diversas\Fam&#237;lia\Images-cartoon-family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r:link="rId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627784" y="4509120"/>
            <a:ext cx="5959279" cy="1850024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algn="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Família</a:t>
            </a:r>
          </a:p>
          <a:p>
            <a:pPr algn="r">
              <a:defRPr/>
            </a:pPr>
            <a:r>
              <a:rPr lang="pt-BR" sz="31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Pastoral Estudantil APV </a:t>
            </a:r>
          </a:p>
          <a:p>
            <a:pPr algn="r">
              <a:defRPr/>
            </a:pPr>
            <a:r>
              <a:rPr lang="pt-BR" sz="31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</a:t>
            </a:r>
            <a:r>
              <a:rPr lang="pt-BR" sz="31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 </a:t>
            </a:r>
            <a:r>
              <a:rPr lang="pt-BR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Donizete</a:t>
            </a:r>
            <a:r>
              <a:rPr lang="pt-BR" sz="31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Nobre</a:t>
            </a:r>
          </a:p>
        </p:txBody>
      </p:sp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 r:link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r:link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 r:link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r:link="rId4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033184" y="5451901"/>
            <a:ext cx="5859296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1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Família perfeita, o que ela tem?</a:t>
            </a:r>
            <a:endParaRPr lang="pt-BR" sz="31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 r:link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907704" y="5085184"/>
            <a:ext cx="4280339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1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que te vem a mente?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r:link="rId4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r:link="rId4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31640" y="548680"/>
            <a:ext cx="4627639" cy="541974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algn="r">
              <a:defRPr/>
            </a:pPr>
            <a:r>
              <a:rPr lang="pt-BR" sz="31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Planeta dos Macacos</a:t>
            </a:r>
            <a:endParaRPr lang="pt-BR" sz="3100" b="1" dirty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139952" y="5229200"/>
            <a:ext cx="4627639" cy="541974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algn="r">
              <a:defRPr/>
            </a:pPr>
            <a:r>
              <a:rPr lang="pt-BR" sz="31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grande Sacada...</a:t>
            </a:r>
            <a:endParaRPr lang="pt-BR" sz="3100" b="1" dirty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3" name="Imagem 2" descr="PLANETA-DOS-MACACOS-O-CONFRONTO-cartaz-nacion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827" y="122445"/>
            <a:ext cx="4578827" cy="6690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 descr="Planeta dos macacos .jpg"/>
          <p:cNvPicPr>
            <a:picLocks noChangeAspect="1"/>
          </p:cNvPicPr>
          <p:nvPr/>
        </p:nvPicPr>
        <p:blipFill>
          <a:blip r:embed="rId5" cstate="print"/>
          <a:srcRect l="27562" r="17713"/>
          <a:stretch>
            <a:fillRect/>
          </a:stretch>
        </p:blipFill>
        <p:spPr>
          <a:xfrm>
            <a:off x="4139952" y="0"/>
            <a:ext cx="500404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tângulo 5"/>
          <p:cNvSpPr/>
          <p:nvPr/>
        </p:nvSpPr>
        <p:spPr>
          <a:xfrm>
            <a:off x="0" y="3212976"/>
            <a:ext cx="1881771" cy="541974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pt-BR" sz="31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César</a:t>
            </a:r>
            <a:endParaRPr lang="pt-BR" sz="3100" b="1" dirty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876256" y="2852936"/>
            <a:ext cx="1778051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1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Malcolm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 r:link="rId6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3" name="Planeta dos Macacos- O Confronto - Trailer Final Dublado HD - 2014 - YouTube[via torchbrowser.com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403648" y="5733256"/>
            <a:ext cx="936104" cy="702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r:link="rId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11560" y="539969"/>
            <a:ext cx="8045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Exemplos de Famílias Negativas Da Bíblia: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 r:link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r:link="rId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32048" y="1013827"/>
            <a:ext cx="7884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1º) A família de Adão: os pecados da desobediência e da mentira (</a:t>
            </a:r>
            <a:r>
              <a:rPr lang="pt-BR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Gn</a:t>
            </a:r>
            <a: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1.1-5.32)</a:t>
            </a:r>
          </a:p>
        </p:txBody>
      </p:sp>
      <p:sp>
        <p:nvSpPr>
          <p:cNvPr id="6" name="Retângulo 5"/>
          <p:cNvSpPr/>
          <p:nvPr/>
        </p:nvSpPr>
        <p:spPr>
          <a:xfrm>
            <a:off x="755576" y="2237963"/>
            <a:ext cx="8388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2º) A família de </a:t>
            </a:r>
            <a:r>
              <a:rPr lang="pt-BR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Acã</a:t>
            </a:r>
            <a: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: os pecados da desobediência e do furto (</a:t>
            </a:r>
            <a:r>
              <a:rPr lang="pt-BR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Js</a:t>
            </a:r>
            <a: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7.1-26)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467544" y="3462099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3º) A família de </a:t>
            </a:r>
            <a:r>
              <a:rPr lang="pt-BR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Gileade</a:t>
            </a:r>
            <a: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: os pecados da prostituição e da discriminação (</a:t>
            </a:r>
            <a:r>
              <a:rPr lang="pt-BR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Jz</a:t>
            </a:r>
            <a: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11.1-40; 21.1-25)</a:t>
            </a:r>
          </a:p>
        </p:txBody>
      </p:sp>
      <p:sp>
        <p:nvSpPr>
          <p:cNvPr id="8" name="Retângulo 7"/>
          <p:cNvSpPr/>
          <p:nvPr/>
        </p:nvSpPr>
        <p:spPr>
          <a:xfrm>
            <a:off x="755576" y="4614227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4º) A família de Sansão: os pecados da cólera e da sedução (</a:t>
            </a:r>
            <a:r>
              <a:rPr lang="pt-BR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Jz</a:t>
            </a:r>
            <a: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13.1-16.31)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467544" y="5661248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5º) A família de Eli: os pecados da impiedade e da profanação (1Sm 2.12-4.22)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r:link="rId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11560" y="539969"/>
            <a:ext cx="76338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Exemplo De Famílias Positivas Da Bíblia: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r:link="rId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39552" y="548680"/>
            <a:ext cx="78843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1º) A família de Noé: as virtudes da fé e da obediência (</a:t>
            </a:r>
            <a:r>
              <a:rPr lang="pt-BR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Gn</a:t>
            </a:r>
            <a: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6.1-10.32)</a:t>
            </a:r>
            <a:b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</a:br>
            <a: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/>
            </a:r>
            <a:b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</a:br>
            <a:endParaRPr lang="pt-BR" sz="2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55576" y="2237963"/>
            <a:ext cx="8388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2º) A família de Abraão: as virtudes da fé e da obediência (</a:t>
            </a:r>
            <a:r>
              <a:rPr lang="pt-BR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Gn</a:t>
            </a:r>
            <a: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12.1-25.11)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467544" y="3462099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3º) A família de Jacó: as virtudes da perseverança e do amor (</a:t>
            </a:r>
            <a:r>
              <a:rPr lang="pt-BR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Gn</a:t>
            </a:r>
            <a: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25.24-50.26)</a:t>
            </a:r>
          </a:p>
        </p:txBody>
      </p:sp>
      <p:sp>
        <p:nvSpPr>
          <p:cNvPr id="8" name="Retângulo 7"/>
          <p:cNvSpPr/>
          <p:nvPr/>
        </p:nvSpPr>
        <p:spPr>
          <a:xfrm>
            <a:off x="755576" y="4869160"/>
            <a:ext cx="79928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4º A família de José: as virtudes da fidelidade e da liderança (</a:t>
            </a:r>
            <a:r>
              <a:rPr lang="pt-BR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Gn</a:t>
            </a:r>
            <a: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39.1-50.26)</a:t>
            </a:r>
            <a:b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</a:b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r:link="rId4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7584" y="1340768"/>
            <a:ext cx="7989688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Famílias de Jesus.</a:t>
            </a:r>
          </a:p>
          <a:p>
            <a:endParaRPr lang="pt-BR" sz="4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		</a:t>
            </a:r>
          </a:p>
          <a:p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			</a:t>
            </a:r>
          </a:p>
          <a:p>
            <a:endParaRPr lang="pt-BR" sz="4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endParaRPr lang="pt-BR" sz="4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endParaRPr lang="pt-BR" sz="4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rgbClr val="CC0000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				Mateus : 12:46-50.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r:link="rId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51520" y="1268760"/>
            <a:ext cx="87575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faz parte de um sistema...</a:t>
            </a:r>
            <a:endParaRPr lang="pt-BR" sz="4800" dirty="0"/>
          </a:p>
        </p:txBody>
      </p:sp>
      <p:sp>
        <p:nvSpPr>
          <p:cNvPr id="4" name="Retângulo 3"/>
          <p:cNvSpPr/>
          <p:nvPr/>
        </p:nvSpPr>
        <p:spPr>
          <a:xfrm>
            <a:off x="2699792" y="6027003"/>
            <a:ext cx="57070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que isso significa?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r:link="rId4" cstate="print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r:link="rId5" cstate="print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3" name="Leandro Marques - Família (Vídeo Oficial HD) - YouTube[via torchbrowser.com] 00_00_14-00_04_3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7740352" y="476672"/>
            <a:ext cx="384043" cy="288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r:link="rId4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79512" y="4182179"/>
            <a:ext cx="89867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00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fazer parte dessa família...</a:t>
            </a:r>
            <a:endParaRPr lang="pt-BR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r:link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r:link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r:link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r:link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r:link="rId4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r:link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r:link="rId4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624" y="32370"/>
            <a:ext cx="9080376" cy="6825630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838</Words>
  <Application>Microsoft Office PowerPoint</Application>
  <PresentationFormat>Apresentação na tela (4:3)</PresentationFormat>
  <Paragraphs>124</Paragraphs>
  <Slides>27</Slides>
  <Notes>27</Notes>
  <HiddenSlides>0</HiddenSlides>
  <MMClips>2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1" baseType="lpstr">
      <vt:lpstr>Arial</vt:lpstr>
      <vt:lpstr>Berlin Sans FB Demi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PE-CAPELAS EFM 2016</dc:subject>
  <dc:creator>Pr. MARCELO AUGUSTO DE CARVALHO; D.Nobre</dc:creator>
  <cp:keywords>www.4tons.com</cp:keywords>
  <dc:description>COMÉRCIO PROIBIDO. USO PESSOAL</dc:description>
  <cp:lastModifiedBy>APV - Marcelo Augusto de Carvalho</cp:lastModifiedBy>
  <cp:revision>134</cp:revision>
  <dcterms:created xsi:type="dcterms:W3CDTF">2015-02-25T11:07:07Z</dcterms:created>
  <dcterms:modified xsi:type="dcterms:W3CDTF">2016-02-01T16:47:17Z</dcterms:modified>
  <cp:category>PASTORAL ESTUDANTIL APV</cp:category>
</cp:coreProperties>
</file>