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8"/>
  </p:notesMasterIdLst>
  <p:sldIdLst>
    <p:sldId id="286" r:id="rId2"/>
    <p:sldId id="300" r:id="rId3"/>
    <p:sldId id="311" r:id="rId4"/>
    <p:sldId id="308" r:id="rId5"/>
    <p:sldId id="299" r:id="rId6"/>
    <p:sldId id="303" r:id="rId7"/>
    <p:sldId id="288" r:id="rId8"/>
    <p:sldId id="301" r:id="rId9"/>
    <p:sldId id="312" r:id="rId10"/>
    <p:sldId id="302" r:id="rId11"/>
    <p:sldId id="304" r:id="rId12"/>
    <p:sldId id="305" r:id="rId13"/>
    <p:sldId id="306" r:id="rId14"/>
    <p:sldId id="307" r:id="rId15"/>
    <p:sldId id="309" r:id="rId16"/>
    <p:sldId id="310" r:id="rId1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69805" autoAdjust="0"/>
  </p:normalViewPr>
  <p:slideViewPr>
    <p:cSldViewPr>
      <p:cViewPr varScale="1">
        <p:scale>
          <a:sx n="52" d="100"/>
          <a:sy n="52" d="100"/>
        </p:scale>
        <p:origin x="12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A2CFBDB9-480D-4299-84E4-AE91A08657DD}" type="datetimeFigureOut">
              <a:rPr lang="pt-BR"/>
              <a:pPr>
                <a:defRPr/>
              </a:pPr>
              <a:t>01/02/2016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8CDF9EDD-52AA-41EF-BA36-13443B3C1C1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4892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dirty="0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dirty="0" smtClean="0"/>
              <a:t>Pr. Marcelo Augusto de Carvalho</a:t>
            </a:r>
            <a:endParaRPr lang="pt-BR" altLang="pt-BR" b="1" dirty="0" smtClean="0"/>
          </a:p>
          <a:p>
            <a:pPr algn="ctr" eaLnBrk="1" hangingPunct="1">
              <a:spcBef>
                <a:spcPct val="0"/>
              </a:spcBef>
            </a:pPr>
            <a:endParaRPr lang="pt-BR" altLang="pt-BR" b="1" dirty="0" smtClean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4B257214-B1DB-4251-81BC-8C1CE30E367D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18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2º Jonas sabia exatamente</a:t>
            </a:r>
            <a:r>
              <a:rPr lang="pt-BR" b="1" baseline="0" dirty="0" smtClean="0"/>
              <a:t> o que deveria Fazer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53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Ele fez diferente.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4922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As vezes somos assim.</a:t>
            </a:r>
          </a:p>
          <a:p>
            <a:pPr algn="just">
              <a:defRPr/>
            </a:pPr>
            <a:r>
              <a:rPr lang="pt-BR" b="1" dirty="0" smtClean="0"/>
              <a:t>Sabemos</a:t>
            </a:r>
            <a:r>
              <a:rPr lang="pt-BR" b="1" baseline="0" dirty="0" smtClean="0"/>
              <a:t> que caminho seguir e sabemos exatamente o que devemos fazer, </a:t>
            </a:r>
            <a:r>
              <a:rPr lang="pt-BR" b="1" baseline="0" dirty="0" err="1" smtClean="0"/>
              <a:t>maaaaasssss</a:t>
            </a:r>
            <a:r>
              <a:rPr lang="pt-BR" b="1" baseline="0" dirty="0" smtClean="0"/>
              <a:t>....</a:t>
            </a:r>
          </a:p>
          <a:p>
            <a:pPr algn="just">
              <a:defRPr/>
            </a:pPr>
            <a:r>
              <a:rPr lang="pt-BR" b="1" baseline="0" dirty="0" smtClean="0"/>
              <a:t>....temos andado no caminho contrário, fugindo de Deus.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130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</a:t>
            </a:r>
            <a:r>
              <a:rPr lang="pt-BR" b="1" baseline="0" dirty="0" smtClean="0"/>
              <a:t> que você acha de aproveitar a oportunidade de um novo ano que Deus permite você viver pra voltar pro caminho certo?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r>
              <a:rPr lang="pt-BR" b="1" baseline="0" dirty="0" smtClean="0"/>
              <a:t>(Pode terminar também aplicando a questão de enfrentar as dificuldades </a:t>
            </a:r>
            <a:r>
              <a:rPr lang="pt-BR" b="1" baseline="0" smtClean="0"/>
              <a:t>ao invés de fugir)</a:t>
            </a:r>
            <a:endParaRPr lang="pt-BR" b="1" baseline="0" dirty="0" smtClean="0"/>
          </a:p>
          <a:p>
            <a:pPr algn="just">
              <a:defRPr/>
            </a:pPr>
            <a:r>
              <a:rPr lang="pt-BR" b="1" baseline="0" dirty="0" smtClean="0"/>
              <a:t>Não Fuja!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00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579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baseline="0" dirty="0" smtClean="0"/>
              <a:t>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9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Este filme é</a:t>
            </a:r>
            <a:r>
              <a:rPr lang="pt-BR" b="1" baseline="0" dirty="0" smtClean="0"/>
              <a:t> </a:t>
            </a:r>
            <a:r>
              <a:rPr lang="pt-BR" b="1" baseline="0" dirty="0" err="1" smtClean="0"/>
              <a:t>ridiculo</a:t>
            </a:r>
            <a:r>
              <a:rPr lang="pt-BR" b="1" baseline="0" dirty="0" smtClean="0"/>
              <a:t>, uma comedia forçada, tem hora que você ri da idiotice.</a:t>
            </a:r>
          </a:p>
          <a:p>
            <a:pPr algn="just">
              <a:defRPr/>
            </a:pPr>
            <a:r>
              <a:rPr lang="pt-BR" b="1" baseline="0" dirty="0" smtClean="0"/>
              <a:t>Mas a ideia não surgiu do nada.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16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77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762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O personagem de hoje é Jonas.</a:t>
            </a:r>
          </a:p>
          <a:p>
            <a:pPr algn="just">
              <a:defRPr/>
            </a:pPr>
            <a:r>
              <a:rPr lang="pt-BR" b="1" dirty="0" smtClean="0"/>
              <a:t>Aqui</a:t>
            </a:r>
            <a:r>
              <a:rPr lang="pt-BR" b="1" baseline="0" dirty="0" smtClean="0"/>
              <a:t> Deus dá uma missão a Jonas pela segunda vez. Porque segunda?</a:t>
            </a:r>
          </a:p>
          <a:p>
            <a:pPr algn="just">
              <a:defRPr/>
            </a:pPr>
            <a:r>
              <a:rPr lang="pt-BR" b="1" baseline="0" dirty="0" smtClean="0"/>
              <a:t>Simples, porque na primeira aconteceu o seguinte...(Contar a História)</a:t>
            </a:r>
            <a:endParaRPr lang="pt-BR" b="1" dirty="0" smtClean="0"/>
          </a:p>
          <a:p>
            <a:pPr algn="just">
              <a:defRPr/>
            </a:pPr>
            <a:r>
              <a:rPr lang="pt-BR" b="1" dirty="0" smtClean="0"/>
              <a:t>Descaradamente</a:t>
            </a:r>
            <a:r>
              <a:rPr lang="pt-BR" b="1" baseline="0" dirty="0" smtClean="0"/>
              <a:t> ele foge de Deus, vai para um lugar totalmente contrário ao que Deus havia ordenado.</a:t>
            </a:r>
          </a:p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 smtClean="0"/>
              <a:t>Por isso é conhecido  como Jonas o profeta Fujão!</a:t>
            </a:r>
          </a:p>
          <a:p>
            <a:pPr algn="just">
              <a:defRPr/>
            </a:pPr>
            <a:endParaRPr lang="pt-BR" b="1" dirty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609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Qual</a:t>
            </a:r>
            <a:r>
              <a:rPr lang="pt-BR" b="1" baseline="0" dirty="0" smtClean="0"/>
              <a:t> a Missão dada a Jonas? Pregar aos Ninivitas.</a:t>
            </a:r>
          </a:p>
          <a:p>
            <a:pPr algn="just">
              <a:defRPr/>
            </a:pPr>
            <a:r>
              <a:rPr lang="pt-BR" b="1" baseline="0" dirty="0" smtClean="0"/>
              <a:t>Teria ele boas desculpas para não ir?</a:t>
            </a:r>
          </a:p>
          <a:p>
            <a:pPr algn="just">
              <a:defRPr/>
            </a:pPr>
            <a:r>
              <a:rPr lang="pt-BR" b="1" baseline="0" dirty="0" smtClean="0"/>
              <a:t>Vamos a duas algumas delas</a:t>
            </a:r>
          </a:p>
          <a:p>
            <a:pPr algn="just">
              <a:defRPr/>
            </a:pPr>
            <a:r>
              <a:rPr lang="pt-BR" b="1" baseline="0" dirty="0" smtClean="0"/>
              <a:t>Medo – quem eram os ninivitas...Nínive era a capital do domínio assírio, A Assíria era conhecida também por suas atrocidades.</a:t>
            </a:r>
          </a:p>
          <a:p>
            <a:pPr algn="just">
              <a:defRPr/>
            </a:pPr>
            <a:r>
              <a:rPr lang="pt-BR" b="1" baseline="0" dirty="0" smtClean="0"/>
              <a:t>Quando dominava uma nação, em frente a seu povo, pegava os sacerdotes do país conquistado e </a:t>
            </a:r>
            <a:r>
              <a:rPr lang="pt-BR" b="1" baseline="0" dirty="0" err="1" smtClean="0"/>
              <a:t>melgulhava</a:t>
            </a:r>
            <a:r>
              <a:rPr lang="pt-BR" b="1" baseline="0" dirty="0" smtClean="0"/>
              <a:t> seus pés em agua fervendo, demonstrando que os deuses daquela nação não podia com a Assíria.</a:t>
            </a:r>
          </a:p>
          <a:p>
            <a:pPr algn="just">
              <a:defRPr/>
            </a:pPr>
            <a:r>
              <a:rPr lang="pt-BR" b="1" baseline="0" dirty="0" smtClean="0"/>
              <a:t>Matava os inimigos empalados</a:t>
            </a:r>
          </a:p>
          <a:p>
            <a:pPr algn="just">
              <a:defRPr/>
            </a:pPr>
            <a:r>
              <a:rPr lang="pt-BR" b="1" baseline="0" dirty="0" smtClean="0"/>
              <a:t>Saqueava, matava, estuprava</a:t>
            </a:r>
          </a:p>
          <a:p>
            <a:pPr algn="just">
              <a:defRPr/>
            </a:pPr>
            <a:r>
              <a:rPr lang="pt-BR" b="1" baseline="0" dirty="0" smtClean="0"/>
              <a:t>Ódio –  Pode ser que não tinha medo, mas ódio, por conta dessas atrocidades.</a:t>
            </a:r>
          </a:p>
          <a:p>
            <a:pPr algn="just">
              <a:defRPr/>
            </a:pPr>
            <a:r>
              <a:rPr lang="pt-BR" b="1" baseline="0" dirty="0" smtClean="0"/>
              <a:t>E arrisco dizer que até são compreensíveis seus motivos, boas suas justificativas, mas eram contrarias as ordens de Deus.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3B44A3A-26EF-42A4-B8EE-79B4FD6416AF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331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Então ele</a:t>
            </a:r>
            <a:r>
              <a:rPr lang="pt-BR" b="1" baseline="0" dirty="0" smtClean="0"/>
              <a:t> pega suas coisas e foge.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72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Estava disposto a morrer, ele nem sequer imaginava que um peixe o pegaria, e muito menos que sobreviveria</a:t>
            </a:r>
            <a:r>
              <a:rPr lang="pt-BR" b="1" baseline="0" dirty="0" smtClean="0"/>
              <a:t> dentro do peixe.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0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Mas ele se arrepende, e</a:t>
            </a:r>
            <a:r>
              <a:rPr lang="pt-BR" b="1" baseline="0" dirty="0" smtClean="0"/>
              <a:t> reconhece que deveria fazer a vontade de Deus independente de concordar ou não. E Deus lhe concede uma nova</a:t>
            </a:r>
            <a:r>
              <a:rPr lang="pt-BR" b="1" dirty="0" smtClean="0"/>
              <a:t> Oportunidade.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02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Duas questões estão</a:t>
            </a:r>
            <a:r>
              <a:rPr lang="pt-BR" b="1" baseline="0" dirty="0" smtClean="0"/>
              <a:t> presentes na história de Jonas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801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1" dirty="0" smtClean="0"/>
              <a:t>Duas questões estão</a:t>
            </a:r>
            <a:r>
              <a:rPr lang="pt-BR" b="1" baseline="0" dirty="0" smtClean="0"/>
              <a:t> presentes na história de Jonas</a:t>
            </a:r>
          </a:p>
          <a:p>
            <a:pPr algn="just">
              <a:defRPr/>
            </a:pPr>
            <a:endParaRPr lang="pt-BR" b="1" baseline="0" dirty="0" smtClean="0"/>
          </a:p>
          <a:p>
            <a:pPr algn="just">
              <a:defRPr/>
            </a:pPr>
            <a:r>
              <a:rPr lang="pt-BR" b="1" baseline="0" dirty="0" smtClean="0"/>
              <a:t>1º Jonas sabia exatamente onde devia ir.</a:t>
            </a:r>
            <a:endParaRPr lang="pt-BR" b="1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746892F7-468B-4523-8D05-C6E955641428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 smtClean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8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A8F94-E799-4013-AFE1-7E5DA97617B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780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D87F-5A33-4827-BBDD-3168FA9F164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607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3FFD-A366-4267-8A43-2C473D9713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12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CDAF-6150-4094-896A-20033049EE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003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169C5-A37E-41E0-A6BE-0071CC4843B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8885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ECBA3-3E68-4240-BDB7-88F0053D89D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3323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10278-A100-4E0F-89B4-147D88B73F0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8281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2B4E6-773A-492A-B614-80A92FF6AE33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226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B840A-AD89-4CDC-9BB1-47DF603E3CC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540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ACCC8-447B-435F-A841-57627D85B63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593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5B84F-6F04-4E37-A2AF-5074CC55A58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2323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62826622-1695-4533-B4AD-CE4F7348EA4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3c8ee7e7dfdc86138db214555d67fe35_large.jpe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Pictures\artsfon.com-51629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16024" y="4869160"/>
            <a:ext cx="8604448" cy="166199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46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Não Fuja</a:t>
            </a:r>
            <a:endParaRPr lang="pt-BR" sz="46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</a:t>
            </a: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. </a:t>
            </a: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Fábio Moreno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014774" y="5517232"/>
            <a:ext cx="711444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Sabia O Que Deveria Fazer 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43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498358" y="5301208"/>
            <a:ext cx="414728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Contrário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0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7584" y="5517232"/>
            <a:ext cx="759855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Escolhas Você Tem Feito?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75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51520" y="4790762"/>
            <a:ext cx="858596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Mesma Oportunidade 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Jonas Existe  Pra Você!</a:t>
            </a:r>
            <a:endParaRPr lang="pt-BR" sz="4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42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2358734" y="5085184"/>
            <a:ext cx="485421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Corrigir A Rota</a:t>
            </a:r>
            <a:endParaRPr lang="pt-BR" sz="54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2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01-Apelo - Criança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92696" y="3179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6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0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1268760"/>
            <a:ext cx="793789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“Veio a palavra do Senhor, segunda vez a Jonas, dizendo: Dispõe-te, vai à grande cidade de Nínive e proclama contra ela a mensagem que eu te digo.”</a:t>
            </a:r>
          </a:p>
          <a:p>
            <a:pPr algn="r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Jonas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3:1,2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7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560539" y="5373216"/>
            <a:ext cx="183095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Jonas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9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99309" y="4509120"/>
            <a:ext cx="6545382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Sua Missão</a:t>
            </a:r>
          </a:p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Suas Boas Desculpas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6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50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73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89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848114" y="692696"/>
            <a:ext cx="34515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 Questões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718494" y="5517232"/>
            <a:ext cx="570701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Sabia Onde Deveria Ir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3876</TotalTime>
  <Words>495</Words>
  <Application>Microsoft Office PowerPoint</Application>
  <PresentationFormat>Apresentação na tela (4:3)</PresentationFormat>
  <Paragraphs>67</Paragraphs>
  <Slides>16</Slides>
  <Notes>16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1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5000-APELO</dc:title>
  <dc:subject>PE-CAPELAS EFM 2016</dc:subject>
  <dc:creator>Pr. MARCELO AUGUSTO DE CARVALHO</dc:creator>
  <cp:keywords>www.4tons.com</cp:keywords>
  <dc:description>COMÉRCIO PROIBIDO. USO PESSOAL</dc:description>
  <cp:lastModifiedBy>APV - Marcelo Augusto de Carvalho</cp:lastModifiedBy>
  <cp:revision>146</cp:revision>
  <dcterms:created xsi:type="dcterms:W3CDTF">2009-09-21T13:03:02Z</dcterms:created>
  <dcterms:modified xsi:type="dcterms:W3CDTF">2016-02-01T11:53:30Z</dcterms:modified>
  <cp:category>PASTORAL ESTUDANTIL APV; CAPELAS</cp:category>
</cp:coreProperties>
</file>