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3"/>
  </p:notesMasterIdLst>
  <p:sldIdLst>
    <p:sldId id="286" r:id="rId2"/>
    <p:sldId id="257" r:id="rId3"/>
    <p:sldId id="338" r:id="rId4"/>
    <p:sldId id="287" r:id="rId5"/>
    <p:sldId id="326" r:id="rId6"/>
    <p:sldId id="327" r:id="rId7"/>
    <p:sldId id="339" r:id="rId8"/>
    <p:sldId id="296" r:id="rId9"/>
    <p:sldId id="340" r:id="rId10"/>
    <p:sldId id="328" r:id="rId11"/>
    <p:sldId id="304" r:id="rId12"/>
    <p:sldId id="329" r:id="rId13"/>
    <p:sldId id="297" r:id="rId14"/>
    <p:sldId id="299" r:id="rId15"/>
    <p:sldId id="305" r:id="rId16"/>
    <p:sldId id="307" r:id="rId17"/>
    <p:sldId id="308" r:id="rId18"/>
    <p:sldId id="312" r:id="rId19"/>
    <p:sldId id="313" r:id="rId20"/>
    <p:sldId id="311" r:id="rId21"/>
    <p:sldId id="310" r:id="rId22"/>
    <p:sldId id="341" r:id="rId23"/>
    <p:sldId id="330" r:id="rId24"/>
    <p:sldId id="332" r:id="rId25"/>
    <p:sldId id="331" r:id="rId26"/>
    <p:sldId id="333" r:id="rId27"/>
    <p:sldId id="334" r:id="rId28"/>
    <p:sldId id="335" r:id="rId29"/>
    <p:sldId id="336" r:id="rId30"/>
    <p:sldId id="337" r:id="rId31"/>
    <p:sldId id="342" r:id="rId32"/>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18" autoAdjust="0"/>
  </p:normalViewPr>
  <p:slideViewPr>
    <p:cSldViewPr>
      <p:cViewPr varScale="1">
        <p:scale>
          <a:sx n="61" d="100"/>
          <a:sy n="61" d="100"/>
        </p:scale>
        <p:origin x="93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erlin Sans FB Demi" pitchFamily="34" charset="0"/>
              </a:defRPr>
            </a:lvl1pPr>
          </a:lstStyle>
          <a:p>
            <a:pPr>
              <a:defRPr/>
            </a:pPr>
            <a:fld id="{53622330-0107-4E82-A101-5BFEC8CA43EF}" type="datetimeFigureOut">
              <a:rPr lang="pt-BR"/>
              <a:pPr>
                <a:defRPr/>
              </a:pPr>
              <a:t>01/02/2016</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erlin Sans FB Demi" pitchFamily="34" charset="0"/>
              </a:defRPr>
            </a:lvl1pPr>
          </a:lstStyle>
          <a:p>
            <a:pPr>
              <a:defRPr/>
            </a:pPr>
            <a:fld id="{D148180F-0848-4954-BC71-B7F4393EDB34}" type="slidenum">
              <a:rPr lang="pt-BR"/>
              <a:pPr>
                <a:defRPr/>
              </a:pPr>
              <a:t>‹nº›</a:t>
            </a:fld>
            <a:endParaRPr lang="pt-BR" dirty="0"/>
          </a:p>
        </p:txBody>
      </p:sp>
    </p:spTree>
    <p:extLst>
      <p:ext uri="{BB962C8B-B14F-4D97-AF65-F5344CB8AC3E}">
        <p14:creationId xmlns:p14="http://schemas.microsoft.com/office/powerpoint/2010/main" val="2366516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smtClean="0"/>
              <a:t>www.4tons.com</a:t>
            </a:r>
          </a:p>
          <a:p>
            <a:pPr algn="ctr" eaLnBrk="1" hangingPunct="1">
              <a:spcBef>
                <a:spcPct val="0"/>
              </a:spcBef>
            </a:pPr>
            <a:r>
              <a:rPr lang="pt-BR" altLang="pt-BR" b="1" smtClean="0"/>
              <a:t>Pr. Marcelo Augusto de Carvalho</a:t>
            </a:r>
          </a:p>
          <a:p>
            <a:pPr eaLnBrk="1" hangingPunct="1">
              <a:spcBef>
                <a:spcPct val="0"/>
              </a:spcBef>
            </a:pPr>
            <a:endParaRPr lang="pt-BR" altLang="pt-BR" b="1" smtClean="0"/>
          </a:p>
          <a:p>
            <a:pPr eaLnBrk="1" hangingPunct="1">
              <a:spcBef>
                <a:spcPct val="0"/>
              </a:spcBef>
            </a:pPr>
            <a:endParaRPr lang="pt-BR" altLang="pt-BR" b="1" smtClean="0"/>
          </a:p>
        </p:txBody>
      </p:sp>
      <p:sp>
        <p:nvSpPr>
          <p:cNvPr id="71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FA6261F-5899-4A62-A8D8-937F0E3A28FF}" type="slidenum">
              <a:rPr lang="pt-BR" altLang="pt-BR" smtClean="0">
                <a:latin typeface="Berlin Sans FB Demi" pitchFamily="34" charset="0"/>
              </a:rPr>
              <a:pPr eaLnBrk="1" hangingPunct="1"/>
              <a:t>1</a:t>
            </a:fld>
            <a:endParaRPr lang="pt-BR" altLang="pt-BR" smtClean="0">
              <a:latin typeface="Berlin Sans FB Demi" pitchFamily="34" charset="0"/>
            </a:endParaRPr>
          </a:p>
        </p:txBody>
      </p:sp>
    </p:spTree>
    <p:extLst>
      <p:ext uri="{BB962C8B-B14F-4D97-AF65-F5344CB8AC3E}">
        <p14:creationId xmlns:p14="http://schemas.microsoft.com/office/powerpoint/2010/main" val="19162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Monitorar sua vida 24 horas, Deixar de lado todos excessos da vida, Soe muito, Sinta muita dor, Se sacrifique sempre, Vá além do que acha que pode, Entre em todas as competições pra ganhar, Nunca desista, Faça desse esporte sua vida e Tenha paixão no que faz.</a:t>
            </a:r>
          </a:p>
          <a:p>
            <a:pPr algn="l">
              <a:defRPr/>
            </a:pPr>
            <a:r>
              <a:rPr lang="pt-BR" sz="1200" b="0" dirty="0" smtClean="0">
                <a:ln w="18415" cmpd="sng">
                  <a:solidFill>
                    <a:srgbClr val="FFFFFF"/>
                  </a:solidFill>
                  <a:prstDash val="solid"/>
                </a:ln>
                <a:solidFill>
                  <a:srgbClr val="FFFFFF"/>
                </a:solidFill>
                <a:effectLst>
                  <a:glow rad="228600">
                    <a:schemeClr val="accent6">
                      <a:satMod val="175000"/>
                      <a:alpha val="40000"/>
                    </a:schemeClr>
                  </a:glow>
                </a:effectLst>
                <a:latin typeface="Berlin Sans FB Demi" pitchFamily="34" charset="0"/>
              </a:rPr>
              <a:t>E talvez um dia você poderá se classificar para uma olimpíadas</a:t>
            </a:r>
          </a:p>
          <a:p>
            <a:pPr algn="just">
              <a:defRPr/>
            </a:pPr>
            <a:r>
              <a:rPr lang="pt-BR" b="1" baseline="0" dirty="0" smtClean="0"/>
              <a:t>ALI SÓ TEM OS MELHORES!</a:t>
            </a:r>
          </a:p>
          <a:p>
            <a:pPr algn="just">
              <a:defRPr/>
            </a:pPr>
            <a:r>
              <a:rPr lang="pt-BR" b="1" baseline="0" dirty="0" smtClean="0"/>
              <a:t>TEM CORAGEM DE PAGAR O PREÇO?</a:t>
            </a:r>
          </a:p>
          <a:p>
            <a:pPr algn="just">
              <a:defRPr/>
            </a:pPr>
            <a:r>
              <a:rPr lang="pt-BR" b="1" baseline="0" dirty="0" smtClean="0"/>
              <a:t>Sem ter a garantia de entrar nas olimpíadas!</a:t>
            </a:r>
          </a:p>
          <a:p>
            <a:pPr algn="just">
              <a:defRPr/>
            </a:pPr>
            <a:r>
              <a:rPr lang="pt-BR" b="1" baseline="0" dirty="0" smtClean="0"/>
              <a:t>E sem ter garantia de pódio!</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10</a:t>
            </a:fld>
            <a:endParaRPr lang="pt-BR" altLang="pt-BR" smtClean="0">
              <a:latin typeface="Berlin Sans FB Demi" pitchFamily="34" charset="0"/>
            </a:endParaRPr>
          </a:p>
        </p:txBody>
      </p:sp>
    </p:spTree>
    <p:extLst>
      <p:ext uri="{BB962C8B-B14F-4D97-AF65-F5344CB8AC3E}">
        <p14:creationId xmlns:p14="http://schemas.microsoft.com/office/powerpoint/2010/main" val="55179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Ele tem! Acompanhe esse pequeno vídeo!</a:t>
            </a:r>
            <a:endParaRPr lang="pt-BR" b="0" baseline="0" dirty="0" smtClean="0"/>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11</a:t>
            </a:fld>
            <a:endParaRPr lang="pt-BR" altLang="pt-BR" smtClean="0">
              <a:latin typeface="Berlin Sans FB Demi" pitchFamily="34" charset="0"/>
            </a:endParaRPr>
          </a:p>
        </p:txBody>
      </p:sp>
    </p:spTree>
    <p:extLst>
      <p:ext uri="{BB962C8B-B14F-4D97-AF65-F5344CB8AC3E}">
        <p14:creationId xmlns:p14="http://schemas.microsoft.com/office/powerpoint/2010/main" val="2902436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O melhor corredor</a:t>
            </a:r>
            <a:r>
              <a:rPr lang="pt-BR" b="0" baseline="0" dirty="0" smtClean="0"/>
              <a:t> de todos os tempos...</a:t>
            </a:r>
          </a:p>
          <a:p>
            <a:pPr algn="just">
              <a:defRPr/>
            </a:pPr>
            <a:r>
              <a:rPr lang="pt-BR" b="0" baseline="0" dirty="0" smtClean="0"/>
              <a:t>REPARARAM OS DETALHER...</a:t>
            </a:r>
          </a:p>
          <a:p>
            <a:pPr algn="just">
              <a:defRPr/>
            </a:pPr>
            <a:r>
              <a:rPr lang="pt-BR" b="0" baseline="0" dirty="0" smtClean="0"/>
              <a:t>UM SACRIFICIO DIA SIM DIA NÃO...</a:t>
            </a:r>
          </a:p>
          <a:p>
            <a:pPr algn="just">
              <a:defRPr/>
            </a:pPr>
            <a:r>
              <a:rPr lang="pt-BR" b="0" dirty="0" smtClean="0"/>
              <a:t>CORRER</a:t>
            </a:r>
            <a:r>
              <a:rPr lang="pt-BR" b="0" baseline="0" dirty="0" smtClean="0"/>
              <a:t> É A PARTE MAIS SIMPLES...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12</a:t>
            </a:fld>
            <a:endParaRPr lang="pt-BR" altLang="pt-BR" smtClean="0">
              <a:latin typeface="Berlin Sans FB Demi" pitchFamily="34" charset="0"/>
            </a:endParaRPr>
          </a:p>
        </p:txBody>
      </p:sp>
    </p:spTree>
    <p:extLst>
      <p:ext uri="{BB962C8B-B14F-4D97-AF65-F5344CB8AC3E}">
        <p14:creationId xmlns:p14="http://schemas.microsoft.com/office/powerpoint/2010/main" val="3888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Veja</a:t>
            </a:r>
            <a:r>
              <a:rPr lang="pt-BR" b="0" baseline="0" dirty="0" smtClean="0"/>
              <a:t> o que pessoas na idade de vocês e até mais novas podem fazer...</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13</a:t>
            </a:fld>
            <a:endParaRPr lang="pt-BR" altLang="pt-BR" smtClean="0">
              <a:latin typeface="Berlin Sans FB Demi" pitchFamily="34" charset="0"/>
            </a:endParaRPr>
          </a:p>
        </p:txBody>
      </p:sp>
    </p:spTree>
    <p:extLst>
      <p:ext uri="{BB962C8B-B14F-4D97-AF65-F5344CB8AC3E}">
        <p14:creationId xmlns:p14="http://schemas.microsoft.com/office/powerpoint/2010/main" val="68574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Nádia Comaneci</a:t>
            </a:r>
            <a:r>
              <a:rPr lang="pt-BR" sz="1200" b="1" baseline="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(Roménia)</a:t>
            </a:r>
            <a:r>
              <a:rPr lang="pt-BR" sz="1200" b="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- 14 anos</a:t>
            </a:r>
            <a:endParaRPr lang="pt-BR" b="1" baseline="0" dirty="0" smtClean="0"/>
          </a:p>
          <a:p>
            <a:r>
              <a:rPr lang="pt-BR" b="0" baseline="0" dirty="0" smtClean="0"/>
              <a:t>Nas olimpíadas de 1976, ainda com 14 anos levou nada mais nada menos do que 5 medalhas de ouro na ginastica olímpica pra casa...</a:t>
            </a:r>
          </a:p>
          <a:p>
            <a:pPr marL="0" marR="0" indent="0" algn="l" defTabSz="914400" rtl="0" eaLnBrk="0" fontAlgn="base" latinLnBrk="0" hangingPunct="0">
              <a:lnSpc>
                <a:spcPct val="100000"/>
              </a:lnSpc>
              <a:spcBef>
                <a:spcPct val="30000"/>
              </a:spcBef>
              <a:spcAft>
                <a:spcPct val="0"/>
              </a:spcAft>
              <a:buClrTx/>
              <a:buSzTx/>
              <a:buFontTx/>
              <a:buNone/>
              <a:tabLst/>
              <a:defRPr/>
            </a:pPr>
            <a:r>
              <a:rPr lang="pt-BR" b="0" dirty="0" smtClean="0"/>
              <a:t>E foi</a:t>
            </a:r>
            <a:r>
              <a:rPr lang="pt-BR" b="0" baseline="0" dirty="0" smtClean="0"/>
              <a:t> a primeira ginasta a receber uma nota 10 (pontuação máxima) na historia das olimpíadas...</a:t>
            </a:r>
          </a:p>
          <a:p>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14</a:t>
            </a:fld>
            <a:endParaRPr lang="pt-BR" altLang="pt-BR" smtClean="0">
              <a:latin typeface="Berlin Sans FB Demi" pitchFamily="34" charset="0"/>
            </a:endParaRPr>
          </a:p>
        </p:txBody>
      </p:sp>
    </p:spTree>
    <p:extLst>
      <p:ext uri="{BB962C8B-B14F-4D97-AF65-F5344CB8AC3E}">
        <p14:creationId xmlns:p14="http://schemas.microsoft.com/office/powerpoint/2010/main" val="4291981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smtClean="0">
                <a:solidFill>
                  <a:schemeClr val="tx1"/>
                </a:solidFill>
                <a:effectLst/>
                <a:latin typeface="Berlin Sans FB Demi" pitchFamily="34" charset="0"/>
                <a:ea typeface="+mn-ea"/>
                <a:cs typeface="+mn-cs"/>
              </a:rPr>
              <a:t>Nils</a:t>
            </a:r>
            <a:r>
              <a:rPr lang="pt-BR" sz="1200" b="1" i="0" kern="1200" dirty="0" smtClean="0">
                <a:solidFill>
                  <a:schemeClr val="tx1"/>
                </a:solidFill>
                <a:effectLst/>
                <a:latin typeface="Berlin Sans FB Demi" pitchFamily="34" charset="0"/>
                <a:ea typeface="+mn-ea"/>
                <a:cs typeface="+mn-cs"/>
              </a:rPr>
              <a:t> </a:t>
            </a:r>
            <a:r>
              <a:rPr lang="pt-BR" sz="1200" b="1" i="0" kern="1200" dirty="0" err="1" smtClean="0">
                <a:solidFill>
                  <a:schemeClr val="tx1"/>
                </a:solidFill>
                <a:effectLst/>
                <a:latin typeface="Berlin Sans FB Demi" pitchFamily="34" charset="0"/>
                <a:ea typeface="+mn-ea"/>
                <a:cs typeface="+mn-cs"/>
              </a:rPr>
              <a:t>Skoglund</a:t>
            </a:r>
            <a:r>
              <a:rPr lang="pt-BR" sz="1200" b="1" i="0" kern="1200" dirty="0" smtClean="0">
                <a:solidFill>
                  <a:schemeClr val="tx1"/>
                </a:solidFill>
                <a:effectLst/>
                <a:latin typeface="Berlin Sans FB Demi" pitchFamily="34" charset="0"/>
                <a:ea typeface="+mn-ea"/>
                <a:cs typeface="+mn-cs"/>
              </a:rPr>
              <a:t> (Suécia) - medalhista Olímpico mais jovem masculino em provas individuais</a:t>
            </a:r>
            <a:endParaRPr lang="pt-BR" sz="1200" b="0" i="0" kern="1200" dirty="0" smtClean="0">
              <a:solidFill>
                <a:schemeClr val="tx1"/>
              </a:solidFill>
              <a:effectLst/>
              <a:latin typeface="Berlin Sans FB Demi" pitchFamily="34" charset="0"/>
              <a:ea typeface="+mn-ea"/>
              <a:cs typeface="+mn-cs"/>
            </a:endParaRPr>
          </a:p>
          <a:p>
            <a:pPr fontAlgn="base"/>
            <a:r>
              <a:rPr lang="pt-BR" sz="1200" b="0" i="0" kern="1200" dirty="0" smtClean="0">
                <a:solidFill>
                  <a:schemeClr val="tx1"/>
                </a:solidFill>
                <a:effectLst/>
                <a:latin typeface="Berlin Sans FB Demi" pitchFamily="34" charset="0"/>
                <a:ea typeface="+mn-ea"/>
                <a:cs typeface="+mn-cs"/>
              </a:rPr>
              <a:t>O jovem sueco havia acabado de fazer aniversário - e ganhou (ou conquistou) de presente nada menos que uma medalha Olímpica. Aos </a:t>
            </a:r>
            <a:r>
              <a:rPr lang="pt-BR" sz="1200" b="0" i="1" kern="1200" dirty="0" smtClean="0">
                <a:solidFill>
                  <a:schemeClr val="tx1"/>
                </a:solidFill>
                <a:effectLst/>
                <a:latin typeface="Berlin Sans FB Demi" pitchFamily="34" charset="0"/>
                <a:ea typeface="+mn-ea"/>
                <a:cs typeface="+mn-cs"/>
              </a:rPr>
              <a:t>14 anos e 11 dias </a:t>
            </a:r>
            <a:r>
              <a:rPr lang="pt-BR" sz="1200" b="0" i="0" kern="1200" dirty="0" smtClean="0">
                <a:solidFill>
                  <a:schemeClr val="tx1"/>
                </a:solidFill>
                <a:effectLst/>
                <a:latin typeface="Berlin Sans FB Demi" pitchFamily="34" charset="0"/>
                <a:ea typeface="+mn-ea"/>
                <a:cs typeface="+mn-cs"/>
              </a:rPr>
              <a:t>de vida, </a:t>
            </a:r>
            <a:r>
              <a:rPr lang="pt-BR" sz="1200" b="0" i="0" kern="1200" dirty="0" err="1" smtClean="0">
                <a:solidFill>
                  <a:schemeClr val="tx1"/>
                </a:solidFill>
                <a:effectLst/>
                <a:latin typeface="Berlin Sans FB Demi" pitchFamily="34" charset="0"/>
                <a:ea typeface="+mn-ea"/>
                <a:cs typeface="+mn-cs"/>
              </a:rPr>
              <a:t>Skoglund</a:t>
            </a:r>
            <a:r>
              <a:rPr lang="pt-BR" sz="1200" b="0" i="0" kern="1200" dirty="0" smtClean="0">
                <a:solidFill>
                  <a:schemeClr val="tx1"/>
                </a:solidFill>
                <a:effectLst/>
                <a:latin typeface="Berlin Sans FB Demi" pitchFamily="34" charset="0"/>
                <a:ea typeface="+mn-ea"/>
                <a:cs typeface="+mn-cs"/>
              </a:rPr>
              <a:t> tornou-se o medalhista Olímpico mais jovem da história entre as provas individuais masculinas ao ficar em segundo lugar no salto simples dos Jogos Antuérpia 1920. </a:t>
            </a:r>
            <a:endParaRPr lang="pt-BR" sz="1200" b="0" i="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15</a:t>
            </a:fld>
            <a:endParaRPr lang="pt-BR" altLang="pt-BR" smtClean="0">
              <a:latin typeface="Berlin Sans FB Demi" pitchFamily="34" charset="0"/>
            </a:endParaRPr>
          </a:p>
        </p:txBody>
      </p:sp>
    </p:spTree>
    <p:extLst>
      <p:ext uri="{BB962C8B-B14F-4D97-AF65-F5344CB8AC3E}">
        <p14:creationId xmlns:p14="http://schemas.microsoft.com/office/powerpoint/2010/main" val="252970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smtClean="0">
                <a:solidFill>
                  <a:schemeClr val="tx1"/>
                </a:solidFill>
                <a:effectLst/>
                <a:latin typeface="Berlin Sans FB Demi" pitchFamily="34" charset="0"/>
                <a:ea typeface="+mn-ea"/>
                <a:cs typeface="+mn-cs"/>
              </a:rPr>
              <a:t>Kusuo</a:t>
            </a:r>
            <a:r>
              <a:rPr lang="pt-BR" sz="1200" b="1" i="0" kern="1200" dirty="0" smtClean="0">
                <a:solidFill>
                  <a:schemeClr val="tx1"/>
                </a:solidFill>
                <a:effectLst/>
                <a:latin typeface="Berlin Sans FB Demi" pitchFamily="34" charset="0"/>
                <a:ea typeface="+mn-ea"/>
                <a:cs typeface="+mn-cs"/>
              </a:rPr>
              <a:t> </a:t>
            </a:r>
            <a:r>
              <a:rPr lang="pt-BR" sz="1200" b="1" i="0" kern="1200" dirty="0" err="1" smtClean="0">
                <a:solidFill>
                  <a:schemeClr val="tx1"/>
                </a:solidFill>
                <a:effectLst/>
                <a:latin typeface="Berlin Sans FB Demi" pitchFamily="34" charset="0"/>
                <a:ea typeface="+mn-ea"/>
                <a:cs typeface="+mn-cs"/>
              </a:rPr>
              <a:t>Kitamura</a:t>
            </a:r>
            <a:r>
              <a:rPr lang="pt-BR" sz="1200" b="1" i="0" kern="1200" dirty="0" smtClean="0">
                <a:solidFill>
                  <a:schemeClr val="tx1"/>
                </a:solidFill>
                <a:effectLst/>
                <a:latin typeface="Berlin Sans FB Demi" pitchFamily="34" charset="0"/>
                <a:ea typeface="+mn-ea"/>
                <a:cs typeface="+mn-cs"/>
              </a:rPr>
              <a:t> (Japão) - Campeão Olímpico mais jovem masculino</a:t>
            </a:r>
            <a:endParaRPr lang="pt-BR" sz="1200" b="0" i="0" kern="1200" dirty="0" smtClean="0">
              <a:solidFill>
                <a:schemeClr val="tx1"/>
              </a:solidFill>
              <a:effectLst/>
              <a:latin typeface="Berlin Sans FB Demi" pitchFamily="34" charset="0"/>
              <a:ea typeface="+mn-ea"/>
              <a:cs typeface="+mn-cs"/>
            </a:endParaRPr>
          </a:p>
          <a:p>
            <a:pPr fontAlgn="base"/>
            <a:r>
              <a:rPr lang="pt-BR" sz="1200" b="0" i="0" kern="1200" dirty="0" smtClean="0">
                <a:solidFill>
                  <a:schemeClr val="tx1"/>
                </a:solidFill>
                <a:effectLst/>
                <a:latin typeface="Berlin Sans FB Demi" pitchFamily="34" charset="0"/>
                <a:ea typeface="+mn-ea"/>
                <a:cs typeface="+mn-cs"/>
              </a:rPr>
              <a:t>O nadador japonês tornou-se o campeão Olímpico mais jovem da história (entre os homens) quando conquistou o ouro nos 1.500m estilo livre nos Jogos Los Angeles 1932, com </a:t>
            </a:r>
            <a:r>
              <a:rPr lang="pt-BR" sz="1200" b="0" i="1" kern="1200" dirty="0" smtClean="0">
                <a:solidFill>
                  <a:schemeClr val="tx1"/>
                </a:solidFill>
                <a:effectLst/>
                <a:latin typeface="Berlin Sans FB Demi" pitchFamily="34" charset="0"/>
                <a:ea typeface="+mn-ea"/>
                <a:cs typeface="+mn-cs"/>
              </a:rPr>
              <a:t>14 anos e 309 dias</a:t>
            </a:r>
            <a:r>
              <a:rPr lang="pt-BR" sz="1200" b="0" i="0" kern="1200" dirty="0" smtClean="0">
                <a:solidFill>
                  <a:schemeClr val="tx1"/>
                </a:solidFill>
                <a:effectLst/>
                <a:latin typeface="Berlin Sans FB Demi" pitchFamily="34" charset="0"/>
                <a:ea typeface="+mn-ea"/>
                <a:cs typeface="+mn-cs"/>
              </a:rPr>
              <a:t>.</a:t>
            </a:r>
            <a:endParaRPr lang="pt-BR" sz="1200" b="0" i="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16</a:t>
            </a:fld>
            <a:endParaRPr lang="pt-BR" altLang="pt-BR" smtClean="0">
              <a:latin typeface="Berlin Sans FB Demi" pitchFamily="34" charset="0"/>
            </a:endParaRPr>
          </a:p>
        </p:txBody>
      </p:sp>
    </p:spTree>
    <p:extLst>
      <p:ext uri="{BB962C8B-B14F-4D97-AF65-F5344CB8AC3E}">
        <p14:creationId xmlns:p14="http://schemas.microsoft.com/office/powerpoint/2010/main" val="371690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smtClean="0">
                <a:solidFill>
                  <a:schemeClr val="tx1"/>
                </a:solidFill>
                <a:effectLst/>
                <a:latin typeface="Berlin Sans FB Demi" pitchFamily="34" charset="0"/>
                <a:ea typeface="+mn-ea"/>
                <a:cs typeface="+mn-cs"/>
              </a:rPr>
              <a:t>Marjorie</a:t>
            </a:r>
            <a:r>
              <a:rPr lang="pt-BR" sz="1200" b="1" i="0" kern="1200" dirty="0" smtClean="0">
                <a:solidFill>
                  <a:schemeClr val="tx1"/>
                </a:solidFill>
                <a:effectLst/>
                <a:latin typeface="Berlin Sans FB Demi" pitchFamily="34" charset="0"/>
                <a:ea typeface="+mn-ea"/>
                <a:cs typeface="+mn-cs"/>
              </a:rPr>
              <a:t> </a:t>
            </a:r>
            <a:r>
              <a:rPr lang="pt-BR" sz="1200" b="1" i="0" kern="1200" dirty="0" err="1" smtClean="0">
                <a:solidFill>
                  <a:schemeClr val="tx1"/>
                </a:solidFill>
                <a:effectLst/>
                <a:latin typeface="Berlin Sans FB Demi" pitchFamily="34" charset="0"/>
                <a:ea typeface="+mn-ea"/>
                <a:cs typeface="+mn-cs"/>
              </a:rPr>
              <a:t>Gestring</a:t>
            </a:r>
            <a:r>
              <a:rPr lang="pt-BR" sz="1200" b="1" i="0" kern="1200" dirty="0" smtClean="0">
                <a:solidFill>
                  <a:schemeClr val="tx1"/>
                </a:solidFill>
                <a:effectLst/>
                <a:latin typeface="Berlin Sans FB Demi" pitchFamily="34" charset="0"/>
                <a:ea typeface="+mn-ea"/>
                <a:cs typeface="+mn-cs"/>
              </a:rPr>
              <a:t> (EUA) - campeã Olímpica mais jovem feminina</a:t>
            </a:r>
            <a:endParaRPr lang="pt-BR" sz="1200" b="0" i="0" kern="1200" dirty="0" smtClean="0">
              <a:solidFill>
                <a:schemeClr val="tx1"/>
              </a:solidFill>
              <a:effectLst/>
              <a:latin typeface="Berlin Sans FB Demi" pitchFamily="34" charset="0"/>
              <a:ea typeface="+mn-ea"/>
              <a:cs typeface="+mn-cs"/>
            </a:endParaRPr>
          </a:p>
          <a:p>
            <a:pPr fontAlgn="base"/>
            <a:r>
              <a:rPr lang="pt-BR" sz="1200" b="0" i="0" kern="1200" dirty="0" smtClean="0">
                <a:solidFill>
                  <a:schemeClr val="tx1"/>
                </a:solidFill>
                <a:effectLst/>
                <a:latin typeface="Berlin Sans FB Demi" pitchFamily="34" charset="0"/>
                <a:ea typeface="+mn-ea"/>
                <a:cs typeface="+mn-cs"/>
              </a:rPr>
              <a:t>Eis a campeã Olímpica mais jovem da história. Aos </a:t>
            </a:r>
            <a:r>
              <a:rPr lang="pt-BR" sz="1200" b="0" i="1" kern="1200" dirty="0" smtClean="0">
                <a:solidFill>
                  <a:schemeClr val="tx1"/>
                </a:solidFill>
                <a:effectLst/>
                <a:latin typeface="Berlin Sans FB Demi" pitchFamily="34" charset="0"/>
                <a:ea typeface="+mn-ea"/>
                <a:cs typeface="+mn-cs"/>
              </a:rPr>
              <a:t>13 anos e 268 dias</a:t>
            </a:r>
            <a:r>
              <a:rPr lang="pt-BR" sz="1200" b="0" i="0" kern="1200" dirty="0" smtClean="0">
                <a:solidFill>
                  <a:schemeClr val="tx1"/>
                </a:solidFill>
                <a:effectLst/>
                <a:latin typeface="Berlin Sans FB Demi" pitchFamily="34" charset="0"/>
                <a:ea typeface="+mn-ea"/>
                <a:cs typeface="+mn-cs"/>
              </a:rPr>
              <a:t>, a norte-americana venceu a disputa da plataforma de 3m dos saltos ornamentais nos Jogos Berlim 1936.</a:t>
            </a:r>
            <a:endParaRPr lang="pt-BR" sz="1200" b="0" i="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17</a:t>
            </a:fld>
            <a:endParaRPr lang="pt-BR" altLang="pt-BR" smtClean="0">
              <a:latin typeface="Berlin Sans FB Demi" pitchFamily="34" charset="0"/>
            </a:endParaRPr>
          </a:p>
        </p:txBody>
      </p:sp>
    </p:spTree>
    <p:extLst>
      <p:ext uri="{BB962C8B-B14F-4D97-AF65-F5344CB8AC3E}">
        <p14:creationId xmlns:p14="http://schemas.microsoft.com/office/powerpoint/2010/main" val="4184288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smtClean="0">
                <a:solidFill>
                  <a:schemeClr val="tx1"/>
                </a:solidFill>
                <a:effectLst/>
                <a:latin typeface="Berlin Sans FB Demi" pitchFamily="34" charset="0"/>
                <a:ea typeface="+mn-ea"/>
                <a:cs typeface="+mn-cs"/>
              </a:rPr>
              <a:t>Inge</a:t>
            </a:r>
            <a:r>
              <a:rPr lang="pt-BR" sz="1200" b="1" i="0" kern="1200" dirty="0" smtClean="0">
                <a:solidFill>
                  <a:schemeClr val="tx1"/>
                </a:solidFill>
                <a:effectLst/>
                <a:latin typeface="Berlin Sans FB Demi" pitchFamily="34" charset="0"/>
                <a:ea typeface="+mn-ea"/>
                <a:cs typeface="+mn-cs"/>
              </a:rPr>
              <a:t> </a:t>
            </a:r>
            <a:r>
              <a:rPr lang="pt-BR" sz="1200" b="1" i="0" kern="1200" dirty="0" err="1" smtClean="0">
                <a:solidFill>
                  <a:schemeClr val="tx1"/>
                </a:solidFill>
                <a:effectLst/>
                <a:latin typeface="Berlin Sans FB Demi" pitchFamily="34" charset="0"/>
                <a:ea typeface="+mn-ea"/>
                <a:cs typeface="+mn-cs"/>
              </a:rPr>
              <a:t>Sorensen</a:t>
            </a:r>
            <a:r>
              <a:rPr lang="pt-BR" sz="1200" b="1" i="0" kern="1200" dirty="0" smtClean="0">
                <a:solidFill>
                  <a:schemeClr val="tx1"/>
                </a:solidFill>
                <a:effectLst/>
                <a:latin typeface="Berlin Sans FB Demi" pitchFamily="34" charset="0"/>
                <a:ea typeface="+mn-ea"/>
                <a:cs typeface="+mn-cs"/>
              </a:rPr>
              <a:t> (Dinamarca) - medalhista Olímpica mais jovem feminina em prova individual</a:t>
            </a:r>
            <a:endParaRPr lang="pt-BR" sz="1200" b="0" i="0" kern="1200" dirty="0" smtClean="0">
              <a:solidFill>
                <a:schemeClr val="tx1"/>
              </a:solidFill>
              <a:effectLst/>
              <a:latin typeface="Berlin Sans FB Demi" pitchFamily="34" charset="0"/>
              <a:ea typeface="+mn-ea"/>
              <a:cs typeface="+mn-cs"/>
            </a:endParaRPr>
          </a:p>
          <a:p>
            <a:pPr fontAlgn="base"/>
            <a:r>
              <a:rPr lang="pt-BR" sz="1200" b="0" i="0" kern="1200" dirty="0" smtClean="0">
                <a:solidFill>
                  <a:schemeClr val="tx1"/>
                </a:solidFill>
                <a:effectLst/>
                <a:latin typeface="Berlin Sans FB Demi" pitchFamily="34" charset="0"/>
                <a:ea typeface="+mn-ea"/>
                <a:cs typeface="+mn-cs"/>
              </a:rPr>
              <a:t>A dinamarquesa é a medalhista Olímpica mais jovem da história em uma prova individual: com </a:t>
            </a:r>
            <a:r>
              <a:rPr lang="pt-BR" sz="1200" b="0" i="1" kern="1200" dirty="0" smtClean="0">
                <a:solidFill>
                  <a:schemeClr val="tx1"/>
                </a:solidFill>
                <a:effectLst/>
                <a:latin typeface="Berlin Sans FB Demi" pitchFamily="34" charset="0"/>
                <a:ea typeface="+mn-ea"/>
                <a:cs typeface="+mn-cs"/>
              </a:rPr>
              <a:t>12 anos e 24 dias</a:t>
            </a:r>
            <a:r>
              <a:rPr lang="pt-BR" sz="1200" b="0" i="0" kern="1200" dirty="0" smtClean="0">
                <a:solidFill>
                  <a:schemeClr val="tx1"/>
                </a:solidFill>
                <a:effectLst/>
                <a:latin typeface="Berlin Sans FB Demi" pitchFamily="34" charset="0"/>
                <a:ea typeface="+mn-ea"/>
                <a:cs typeface="+mn-cs"/>
              </a:rPr>
              <a:t> ela pendurou no pescoço o bronze dos 200m peito da natação nos Jogos Berlim 1936.</a:t>
            </a:r>
            <a:endParaRPr lang="pt-BR" sz="1200" b="0" i="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18</a:t>
            </a:fld>
            <a:endParaRPr lang="pt-BR" altLang="pt-BR" smtClean="0">
              <a:latin typeface="Berlin Sans FB Demi" pitchFamily="34" charset="0"/>
            </a:endParaRPr>
          </a:p>
        </p:txBody>
      </p:sp>
    </p:spTree>
    <p:extLst>
      <p:ext uri="{BB962C8B-B14F-4D97-AF65-F5344CB8AC3E}">
        <p14:creationId xmlns:p14="http://schemas.microsoft.com/office/powerpoint/2010/main" val="1808694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smtClean="0">
                <a:solidFill>
                  <a:schemeClr val="tx1"/>
                </a:solidFill>
                <a:effectLst/>
                <a:latin typeface="Berlin Sans FB Demi" pitchFamily="34" charset="0"/>
                <a:ea typeface="+mn-ea"/>
                <a:cs typeface="+mn-cs"/>
              </a:rPr>
              <a:t>Dimitrios</a:t>
            </a:r>
            <a:r>
              <a:rPr lang="pt-BR" sz="1200" b="1" i="0" kern="1200" dirty="0" smtClean="0">
                <a:solidFill>
                  <a:schemeClr val="tx1"/>
                </a:solidFill>
                <a:effectLst/>
                <a:latin typeface="Berlin Sans FB Demi" pitchFamily="34" charset="0"/>
                <a:ea typeface="+mn-ea"/>
                <a:cs typeface="+mn-cs"/>
              </a:rPr>
              <a:t> </a:t>
            </a:r>
            <a:r>
              <a:rPr lang="pt-BR" sz="1200" b="1" i="0" kern="1200" dirty="0" err="1" smtClean="0">
                <a:solidFill>
                  <a:schemeClr val="tx1"/>
                </a:solidFill>
                <a:effectLst/>
                <a:latin typeface="Berlin Sans FB Demi" pitchFamily="34" charset="0"/>
                <a:ea typeface="+mn-ea"/>
                <a:cs typeface="+mn-cs"/>
              </a:rPr>
              <a:t>Loundras</a:t>
            </a:r>
            <a:r>
              <a:rPr lang="pt-BR" sz="1200" b="1" i="0" kern="1200" dirty="0" smtClean="0">
                <a:solidFill>
                  <a:schemeClr val="tx1"/>
                </a:solidFill>
                <a:effectLst/>
                <a:latin typeface="Berlin Sans FB Demi" pitchFamily="34" charset="0"/>
                <a:ea typeface="+mn-ea"/>
                <a:cs typeface="+mn-cs"/>
              </a:rPr>
              <a:t> (Grécia) - medalhista Olímpico mais jovem</a:t>
            </a:r>
            <a:endParaRPr lang="pt-BR" sz="1200" b="0" i="0" kern="1200" dirty="0" smtClean="0">
              <a:solidFill>
                <a:schemeClr val="tx1"/>
              </a:solidFill>
              <a:effectLst/>
              <a:latin typeface="Berlin Sans FB Demi" pitchFamily="34" charset="0"/>
              <a:ea typeface="+mn-ea"/>
              <a:cs typeface="+mn-cs"/>
            </a:endParaRPr>
          </a:p>
          <a:p>
            <a:pPr fontAlgn="base"/>
            <a:r>
              <a:rPr lang="pt-BR" sz="1200" b="0" i="1" kern="1200" dirty="0" smtClean="0">
                <a:solidFill>
                  <a:schemeClr val="tx1"/>
                </a:solidFill>
                <a:effectLst/>
                <a:latin typeface="Berlin Sans FB Demi" pitchFamily="34" charset="0"/>
                <a:ea typeface="+mn-ea"/>
                <a:cs typeface="+mn-cs"/>
              </a:rPr>
              <a:t>Dez anos e 218 dias</a:t>
            </a:r>
            <a:r>
              <a:rPr lang="pt-BR" sz="1200" b="0" i="0" kern="1200" dirty="0" smtClean="0">
                <a:solidFill>
                  <a:schemeClr val="tx1"/>
                </a:solidFill>
                <a:effectLst/>
                <a:latin typeface="Berlin Sans FB Demi" pitchFamily="34" charset="0"/>
                <a:ea typeface="+mn-ea"/>
                <a:cs typeface="+mn-cs"/>
              </a:rPr>
              <a:t>. Foi o tempo de vida que o medalhista mais jovem da história levou para subir ao pódio Olímpico. </a:t>
            </a:r>
            <a:r>
              <a:rPr lang="pt-BR" sz="1200" b="0" i="0" kern="1200" dirty="0" err="1" smtClean="0">
                <a:solidFill>
                  <a:schemeClr val="tx1"/>
                </a:solidFill>
                <a:effectLst/>
                <a:latin typeface="Berlin Sans FB Demi" pitchFamily="34" charset="0"/>
                <a:ea typeface="+mn-ea"/>
                <a:cs typeface="+mn-cs"/>
              </a:rPr>
              <a:t>Loundras</a:t>
            </a:r>
            <a:r>
              <a:rPr lang="pt-BR" sz="1200" b="0" i="0" kern="1200" dirty="0" smtClean="0">
                <a:solidFill>
                  <a:schemeClr val="tx1"/>
                </a:solidFill>
                <a:effectLst/>
                <a:latin typeface="Berlin Sans FB Demi" pitchFamily="34" charset="0"/>
                <a:ea typeface="+mn-ea"/>
                <a:cs typeface="+mn-cs"/>
              </a:rPr>
              <a:t> ajudou a Grécia a levar o bronze nas barras paralelas por equipes da ginástica artística nos Jogos Atenas 1896.</a:t>
            </a:r>
            <a:endParaRPr lang="pt-BR" sz="1200" b="0" i="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19</a:t>
            </a:fld>
            <a:endParaRPr lang="pt-BR" altLang="pt-BR" smtClean="0">
              <a:latin typeface="Berlin Sans FB Demi" pitchFamily="34" charset="0"/>
            </a:endParaRPr>
          </a:p>
        </p:txBody>
      </p:sp>
    </p:spTree>
    <p:extLst>
      <p:ext uri="{BB962C8B-B14F-4D97-AF65-F5344CB8AC3E}">
        <p14:creationId xmlns:p14="http://schemas.microsoft.com/office/powerpoint/2010/main" val="43553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Esse é o ano das olimpíadas no Brasil...</a:t>
            </a:r>
          </a:p>
          <a:p>
            <a:r>
              <a:rPr lang="pt-BR" sz="1200" kern="1200" dirty="0" smtClean="0">
                <a:solidFill>
                  <a:schemeClr val="tx1"/>
                </a:solidFill>
                <a:effectLst/>
                <a:latin typeface="Berlin Sans FB Demi" pitchFamily="34" charset="0"/>
                <a:ea typeface="+mn-ea"/>
                <a:cs typeface="+mn-cs"/>
              </a:rPr>
              <a:t>Os atletas brasileiros já classificados</a:t>
            </a:r>
            <a:r>
              <a:rPr lang="pt-BR" sz="1200" kern="1200" baseline="0" dirty="0" smtClean="0">
                <a:solidFill>
                  <a:schemeClr val="tx1"/>
                </a:solidFill>
                <a:effectLst/>
                <a:latin typeface="Berlin Sans FB Demi" pitchFamily="34" charset="0"/>
                <a:ea typeface="+mn-ea"/>
                <a:cs typeface="+mn-cs"/>
              </a:rPr>
              <a:t> carregam um misto de emoções:</a:t>
            </a:r>
          </a:p>
          <a:p>
            <a:r>
              <a:rPr lang="pt-BR" sz="1200" kern="1200" baseline="0" dirty="0" smtClean="0">
                <a:solidFill>
                  <a:schemeClr val="tx1"/>
                </a:solidFill>
                <a:effectLst/>
                <a:latin typeface="Berlin Sans FB Demi" pitchFamily="34" charset="0"/>
                <a:ea typeface="+mn-ea"/>
                <a:cs typeface="+mn-cs"/>
              </a:rPr>
              <a:t>Medo, ansiedade, tranquilidade, felicidade, expectativas positivas...</a:t>
            </a:r>
          </a:p>
          <a:p>
            <a:r>
              <a:rPr lang="pt-BR" sz="1200" kern="1200" baseline="0" dirty="0" smtClean="0">
                <a:solidFill>
                  <a:schemeClr val="tx1"/>
                </a:solidFill>
                <a:effectLst/>
                <a:latin typeface="Berlin Sans FB Demi" pitchFamily="34" charset="0"/>
                <a:ea typeface="+mn-ea"/>
                <a:cs typeface="+mn-cs"/>
              </a:rPr>
              <a:t>É hora de realizar o tal aguardado SONHO!</a:t>
            </a:r>
          </a:p>
          <a:p>
            <a:r>
              <a:rPr lang="pt-BR" sz="1200" kern="1200" baseline="0" dirty="0" smtClean="0">
                <a:solidFill>
                  <a:schemeClr val="tx1"/>
                </a:solidFill>
                <a:effectLst/>
                <a:latin typeface="Berlin Sans FB Demi" pitchFamily="34" charset="0"/>
                <a:ea typeface="+mn-ea"/>
                <a:cs typeface="+mn-cs"/>
              </a:rPr>
              <a:t>É UM EVENTO ÉPICO E MUITO AGUARDADO POR CARREGAR UMA GRANDE HISTÓRIA...</a:t>
            </a:r>
            <a:endParaRPr lang="pt-BR" sz="1200" kern="1200" dirty="0" smtClean="0">
              <a:solidFill>
                <a:schemeClr val="tx1"/>
              </a:solidFill>
              <a:effectLst/>
              <a:latin typeface="Berlin Sans FB Demi" pitchFamily="34" charset="0"/>
              <a:ea typeface="+mn-ea"/>
              <a:cs typeface="+mn-cs"/>
            </a:endParaRPr>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ADAD438E-6D59-4890-9BE1-A8C5CF99A6D7}" type="slidenum">
              <a:rPr lang="pt-BR" altLang="pt-BR" smtClean="0">
                <a:latin typeface="Berlin Sans FB Demi" pitchFamily="34" charset="0"/>
              </a:rPr>
              <a:pPr eaLnBrk="1" hangingPunct="1"/>
              <a:t>2</a:t>
            </a:fld>
            <a:endParaRPr lang="pt-BR" altLang="pt-BR" smtClean="0">
              <a:latin typeface="Berlin Sans FB Demi" pitchFamily="34" charset="0"/>
            </a:endParaRPr>
          </a:p>
        </p:txBody>
      </p:sp>
    </p:spTree>
    <p:extLst>
      <p:ext uri="{BB962C8B-B14F-4D97-AF65-F5344CB8AC3E}">
        <p14:creationId xmlns:p14="http://schemas.microsoft.com/office/powerpoint/2010/main" val="315659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fontAlgn="base"/>
            <a:r>
              <a:rPr lang="pt-BR" sz="1200" b="1" i="0" kern="1200" dirty="0" err="1" smtClean="0">
                <a:solidFill>
                  <a:schemeClr val="tx1"/>
                </a:solidFill>
                <a:effectLst/>
                <a:latin typeface="Berlin Sans FB Demi" pitchFamily="34" charset="0"/>
                <a:ea typeface="+mn-ea"/>
                <a:cs typeface="+mn-cs"/>
              </a:rPr>
              <a:t>Luigina</a:t>
            </a:r>
            <a:r>
              <a:rPr lang="pt-BR" sz="1200" b="1" i="0" kern="1200" dirty="0" smtClean="0">
                <a:solidFill>
                  <a:schemeClr val="tx1"/>
                </a:solidFill>
                <a:effectLst/>
                <a:latin typeface="Berlin Sans FB Demi" pitchFamily="34" charset="0"/>
                <a:ea typeface="+mn-ea"/>
                <a:cs typeface="+mn-cs"/>
              </a:rPr>
              <a:t> </a:t>
            </a:r>
            <a:r>
              <a:rPr lang="pt-BR" sz="1200" b="1" i="0" kern="1200" dirty="0" err="1" smtClean="0">
                <a:solidFill>
                  <a:schemeClr val="tx1"/>
                </a:solidFill>
                <a:effectLst/>
                <a:latin typeface="Berlin Sans FB Demi" pitchFamily="34" charset="0"/>
                <a:ea typeface="+mn-ea"/>
                <a:cs typeface="+mn-cs"/>
              </a:rPr>
              <a:t>Giavotti</a:t>
            </a:r>
            <a:r>
              <a:rPr lang="pt-BR" sz="1200" b="1" i="0" kern="1200" dirty="0" smtClean="0">
                <a:solidFill>
                  <a:schemeClr val="tx1"/>
                </a:solidFill>
                <a:effectLst/>
                <a:latin typeface="Berlin Sans FB Demi" pitchFamily="34" charset="0"/>
                <a:ea typeface="+mn-ea"/>
                <a:cs typeface="+mn-cs"/>
              </a:rPr>
              <a:t> (Itália) - medalhista Olímpica mais jovem feminina</a:t>
            </a:r>
            <a:endParaRPr lang="pt-BR" sz="1200" b="0" i="0" kern="1200" dirty="0" smtClean="0">
              <a:solidFill>
                <a:schemeClr val="tx1"/>
              </a:solidFill>
              <a:effectLst/>
              <a:latin typeface="Berlin Sans FB Demi" pitchFamily="34" charset="0"/>
              <a:ea typeface="+mn-ea"/>
              <a:cs typeface="+mn-cs"/>
            </a:endParaRPr>
          </a:p>
          <a:p>
            <a:pPr fontAlgn="base"/>
            <a:r>
              <a:rPr lang="pt-BR" sz="1200" b="0" i="0" kern="1200" dirty="0" smtClean="0">
                <a:solidFill>
                  <a:schemeClr val="tx1"/>
                </a:solidFill>
                <a:effectLst/>
                <a:latin typeface="Berlin Sans FB Demi" pitchFamily="34" charset="0"/>
                <a:ea typeface="+mn-ea"/>
                <a:cs typeface="+mn-cs"/>
              </a:rPr>
              <a:t>A pequena ginasta italiana - a medalhista mais jovem da história entre as mulheres - tinha apenas </a:t>
            </a:r>
            <a:r>
              <a:rPr lang="pt-BR" sz="1200" b="0" i="1" kern="1200" dirty="0" smtClean="0">
                <a:solidFill>
                  <a:schemeClr val="tx1"/>
                </a:solidFill>
                <a:effectLst/>
                <a:latin typeface="Berlin Sans FB Demi" pitchFamily="34" charset="0"/>
                <a:ea typeface="+mn-ea"/>
                <a:cs typeface="+mn-cs"/>
              </a:rPr>
              <a:t>11 anos e 302 dias </a:t>
            </a:r>
            <a:r>
              <a:rPr lang="pt-BR" sz="1200" b="0" i="0" kern="1200" dirty="0" smtClean="0">
                <a:solidFill>
                  <a:schemeClr val="tx1"/>
                </a:solidFill>
                <a:effectLst/>
                <a:latin typeface="Berlin Sans FB Demi" pitchFamily="34" charset="0"/>
                <a:ea typeface="+mn-ea"/>
                <a:cs typeface="+mn-cs"/>
              </a:rPr>
              <a:t>quando ajudou seu país a conquistar a prata por equipes em Amsterdã 1928.</a:t>
            </a:r>
            <a:endParaRPr lang="pt-BR" sz="1200" b="0" i="0" kern="1200" dirty="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20</a:t>
            </a:fld>
            <a:endParaRPr lang="pt-BR" altLang="pt-BR" smtClean="0">
              <a:latin typeface="Berlin Sans FB Demi" pitchFamily="34" charset="0"/>
            </a:endParaRPr>
          </a:p>
        </p:txBody>
      </p:sp>
    </p:spTree>
    <p:extLst>
      <p:ext uri="{BB962C8B-B14F-4D97-AF65-F5344CB8AC3E}">
        <p14:creationId xmlns:p14="http://schemas.microsoft.com/office/powerpoint/2010/main" val="175979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O</a:t>
            </a:r>
            <a:r>
              <a:rPr lang="pt-BR" sz="1200" kern="1200" baseline="0" dirty="0" smtClean="0">
                <a:solidFill>
                  <a:schemeClr val="tx1"/>
                </a:solidFill>
                <a:effectLst/>
                <a:latin typeface="Berlin Sans FB Demi" pitchFamily="34" charset="0"/>
                <a:ea typeface="+mn-ea"/>
                <a:cs typeface="+mn-cs"/>
              </a:rPr>
              <a:t> motivo para tanto sacrifício é apenas uma medalha e uma coroa de louros...</a:t>
            </a:r>
            <a:endParaRPr lang="pt-BR" sz="1200" kern="1200" dirty="0" smtClean="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21</a:t>
            </a:fld>
            <a:endParaRPr lang="pt-BR" altLang="pt-BR" smtClean="0">
              <a:latin typeface="Berlin Sans FB Demi" pitchFamily="34" charset="0"/>
            </a:endParaRPr>
          </a:p>
        </p:txBody>
      </p:sp>
    </p:spTree>
    <p:extLst>
      <p:ext uri="{BB962C8B-B14F-4D97-AF65-F5344CB8AC3E}">
        <p14:creationId xmlns:p14="http://schemas.microsoft.com/office/powerpoint/2010/main" val="99035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O</a:t>
            </a:r>
            <a:r>
              <a:rPr lang="pt-BR" sz="1200" kern="1200" baseline="0" dirty="0" smtClean="0">
                <a:solidFill>
                  <a:schemeClr val="tx1"/>
                </a:solidFill>
                <a:effectLst/>
                <a:latin typeface="Berlin Sans FB Demi" pitchFamily="34" charset="0"/>
                <a:ea typeface="+mn-ea"/>
                <a:cs typeface="+mn-cs"/>
              </a:rPr>
              <a:t> motivo para tanto sacrifício é apenas uma medalha e uma coroa de louros...</a:t>
            </a:r>
            <a:endParaRPr lang="pt-BR" sz="1200" kern="1200" dirty="0" smtClean="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22</a:t>
            </a:fld>
            <a:endParaRPr lang="pt-BR" altLang="pt-BR" smtClean="0">
              <a:latin typeface="Berlin Sans FB Demi" pitchFamily="34" charset="0"/>
            </a:endParaRPr>
          </a:p>
        </p:txBody>
      </p:sp>
    </p:spTree>
    <p:extLst>
      <p:ext uri="{BB962C8B-B14F-4D97-AF65-F5344CB8AC3E}">
        <p14:creationId xmlns:p14="http://schemas.microsoft.com/office/powerpoint/2010/main" val="1118013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Esse é Will </a:t>
            </a:r>
            <a:r>
              <a:rPr lang="pt-BR" sz="1200" kern="1200" dirty="0" err="1" smtClean="0">
                <a:solidFill>
                  <a:schemeClr val="tx1"/>
                </a:solidFill>
                <a:effectLst/>
                <a:latin typeface="Berlin Sans FB Demi" pitchFamily="34" charset="0"/>
                <a:ea typeface="+mn-ea"/>
                <a:cs typeface="+mn-cs"/>
              </a:rPr>
              <a:t>Claye</a:t>
            </a:r>
            <a:r>
              <a:rPr lang="pt-BR" sz="1200" kern="1200" dirty="0" smtClean="0">
                <a:solidFill>
                  <a:schemeClr val="tx1"/>
                </a:solidFill>
                <a:effectLst/>
                <a:latin typeface="Berlin Sans FB Demi" pitchFamily="34" charset="0"/>
                <a:ea typeface="+mn-ea"/>
                <a:cs typeface="+mn-cs"/>
              </a:rPr>
              <a:t> (EUA), atleta do salto, </a:t>
            </a:r>
            <a:r>
              <a:rPr lang="pt-BR" sz="1200" b="0" i="0" kern="1200" dirty="0" smtClean="0">
                <a:solidFill>
                  <a:schemeClr val="tx1"/>
                </a:solidFill>
                <a:effectLst/>
                <a:latin typeface="Berlin Sans FB Demi" pitchFamily="34" charset="0"/>
                <a:ea typeface="+mn-ea"/>
                <a:cs typeface="+mn-cs"/>
              </a:rPr>
              <a:t>Foi campeão mundial </a:t>
            </a:r>
            <a:r>
              <a:rPr lang="pt-BR" sz="1200" b="0" i="1" kern="1200" dirty="0" smtClean="0">
                <a:solidFill>
                  <a:schemeClr val="tx1"/>
                </a:solidFill>
                <a:effectLst/>
                <a:latin typeface="Berlin Sans FB Demi" pitchFamily="34" charset="0"/>
                <a:ea typeface="+mn-ea"/>
                <a:cs typeface="+mn-cs"/>
              </a:rPr>
              <a:t>indoor</a:t>
            </a:r>
            <a:r>
              <a:rPr lang="pt-BR" sz="1200" b="0" i="0" kern="1200" dirty="0" smtClean="0">
                <a:solidFill>
                  <a:schemeClr val="tx1"/>
                </a:solidFill>
                <a:effectLst/>
                <a:latin typeface="Berlin Sans FB Demi" pitchFamily="34" charset="0"/>
                <a:ea typeface="+mn-ea"/>
                <a:cs typeface="+mn-cs"/>
              </a:rPr>
              <a:t> em </a:t>
            </a:r>
            <a:r>
              <a:rPr lang="pt-BR" sz="1200" b="0" i="0" u="none" strike="noStrike" kern="1200" dirty="0" err="1" smtClean="0">
                <a:solidFill>
                  <a:schemeClr val="tx1"/>
                </a:solidFill>
                <a:effectLst/>
                <a:latin typeface="Berlin Sans FB Demi" pitchFamily="34" charset="0"/>
                <a:ea typeface="+mn-ea"/>
                <a:cs typeface="+mn-cs"/>
              </a:rPr>
              <a:t>Istambu</a:t>
            </a:r>
            <a:r>
              <a:rPr lang="pt-BR" sz="1200" b="0" i="0" u="none" strike="noStrike" kern="1200" dirty="0" smtClean="0">
                <a:solidFill>
                  <a:schemeClr val="tx1"/>
                </a:solidFill>
                <a:effectLst/>
                <a:latin typeface="Berlin Sans FB Demi" pitchFamily="34" charset="0"/>
                <a:ea typeface="+mn-ea"/>
                <a:cs typeface="+mn-cs"/>
              </a:rPr>
              <a:t> 2012</a:t>
            </a:r>
            <a:r>
              <a:rPr lang="pt-BR" sz="1200" b="0" i="0" kern="1200" dirty="0" smtClean="0">
                <a:solidFill>
                  <a:schemeClr val="tx1"/>
                </a:solidFill>
                <a:effectLst/>
                <a:latin typeface="Berlin Sans FB Demi" pitchFamily="34" charset="0"/>
                <a:ea typeface="+mn-ea"/>
                <a:cs typeface="+mn-cs"/>
              </a:rPr>
              <a:t>. Em </a:t>
            </a:r>
            <a:r>
              <a:rPr lang="pt-BR" sz="1200" b="0" i="0" u="none" strike="noStrike" kern="1200" dirty="0" smtClean="0">
                <a:solidFill>
                  <a:schemeClr val="tx1"/>
                </a:solidFill>
                <a:effectLst/>
                <a:latin typeface="Berlin Sans FB Demi" pitchFamily="34" charset="0"/>
                <a:ea typeface="+mn-ea"/>
                <a:cs typeface="+mn-cs"/>
              </a:rPr>
              <a:t>Londres 2012</a:t>
            </a:r>
            <a:r>
              <a:rPr lang="pt-BR" sz="1200" b="0" i="0" kern="1200" dirty="0" smtClean="0">
                <a:solidFill>
                  <a:schemeClr val="tx1"/>
                </a:solidFill>
                <a:effectLst/>
                <a:latin typeface="Berlin Sans FB Demi" pitchFamily="34" charset="0"/>
                <a:ea typeface="+mn-ea"/>
                <a:cs typeface="+mn-cs"/>
              </a:rPr>
              <a:t>, ficou com a medalha de prata olímpica no salto triplo – 17,62m – e a de bronze no </a:t>
            </a:r>
            <a:r>
              <a:rPr lang="pt-BR" sz="1200" b="0" i="0" u="none" strike="noStrike" kern="1200" dirty="0" smtClean="0">
                <a:solidFill>
                  <a:schemeClr val="tx1"/>
                </a:solidFill>
                <a:effectLst/>
                <a:latin typeface="Berlin Sans FB Demi" pitchFamily="34" charset="0"/>
                <a:ea typeface="+mn-ea"/>
                <a:cs typeface="+mn-cs"/>
              </a:rPr>
              <a:t>salto</a:t>
            </a:r>
            <a:r>
              <a:rPr lang="pt-BR" sz="1200" b="0" i="0" u="none" strike="noStrike" kern="1200" baseline="0" dirty="0" smtClean="0">
                <a:solidFill>
                  <a:schemeClr val="tx1"/>
                </a:solidFill>
                <a:effectLst/>
                <a:latin typeface="Berlin Sans FB Demi" pitchFamily="34" charset="0"/>
                <a:ea typeface="+mn-ea"/>
                <a:cs typeface="+mn-cs"/>
              </a:rPr>
              <a:t> em distancia</a:t>
            </a:r>
            <a:r>
              <a:rPr lang="pt-BR" sz="1200" b="0" i="0" kern="1200" dirty="0" smtClean="0">
                <a:solidFill>
                  <a:schemeClr val="tx1"/>
                </a:solidFill>
                <a:effectLst/>
                <a:latin typeface="Berlin Sans FB Demi" pitchFamily="34" charset="0"/>
                <a:ea typeface="+mn-ea"/>
                <a:cs typeface="+mn-cs"/>
              </a:rPr>
              <a:t> – 8,12m</a:t>
            </a:r>
            <a:endParaRPr lang="pt-BR" sz="1200" b="0" i="0" kern="1200" baseline="0" dirty="0" smtClean="0">
              <a:solidFill>
                <a:schemeClr val="tx1"/>
              </a:solidFill>
              <a:effectLst/>
              <a:latin typeface="Berlin Sans FB Demi" pitchFamily="34" charset="0"/>
              <a:ea typeface="+mn-ea"/>
              <a:cs typeface="+mn-cs"/>
            </a:endParaRPr>
          </a:p>
          <a:p>
            <a:r>
              <a:rPr lang="pt-BR" sz="1200" b="0" i="0" kern="1200" dirty="0" smtClean="0">
                <a:solidFill>
                  <a:schemeClr val="tx1"/>
                </a:solidFill>
                <a:effectLst/>
                <a:latin typeface="Berlin Sans FB Demi" pitchFamily="34" charset="0"/>
                <a:ea typeface="+mn-ea"/>
                <a:cs typeface="+mn-cs"/>
              </a:rPr>
              <a:t>Em 2013, no </a:t>
            </a:r>
            <a:r>
              <a:rPr lang="pt-BR" sz="1200" b="0" i="0" u="none" strike="noStrike" kern="1200" dirty="0" smtClean="0">
                <a:solidFill>
                  <a:schemeClr val="tx1"/>
                </a:solidFill>
                <a:effectLst/>
                <a:latin typeface="Berlin Sans FB Demi" pitchFamily="34" charset="0"/>
                <a:ea typeface="+mn-ea"/>
                <a:cs typeface="+mn-cs"/>
              </a:rPr>
              <a:t>Campeonato Mundial de Atletismo em Moscou</a:t>
            </a:r>
            <a:r>
              <a:rPr lang="pt-BR" sz="1200" b="0" i="0" kern="1200" dirty="0" smtClean="0">
                <a:solidFill>
                  <a:schemeClr val="tx1"/>
                </a:solidFill>
                <a:effectLst/>
                <a:latin typeface="Berlin Sans FB Demi" pitchFamily="34" charset="0"/>
                <a:ea typeface="+mn-ea"/>
                <a:cs typeface="+mn-cs"/>
              </a:rPr>
              <a:t>, ficou com a </a:t>
            </a:r>
            <a:r>
              <a:rPr lang="pt-BR" sz="1200" b="0" i="0" u="none" strike="noStrike" kern="1200" dirty="0" smtClean="0">
                <a:solidFill>
                  <a:schemeClr val="tx1"/>
                </a:solidFill>
                <a:effectLst/>
                <a:latin typeface="Berlin Sans FB Demi" pitchFamily="34" charset="0"/>
                <a:ea typeface="+mn-ea"/>
                <a:cs typeface="+mn-cs"/>
              </a:rPr>
              <a:t>medalha</a:t>
            </a:r>
            <a:r>
              <a:rPr lang="pt-BR" sz="1200" b="0" i="0" u="none" strike="noStrike" kern="1200" baseline="0" dirty="0" smtClean="0">
                <a:solidFill>
                  <a:schemeClr val="tx1"/>
                </a:solidFill>
                <a:effectLst/>
                <a:latin typeface="Berlin Sans FB Demi" pitchFamily="34" charset="0"/>
                <a:ea typeface="+mn-ea"/>
                <a:cs typeface="+mn-cs"/>
              </a:rPr>
              <a:t> de bronze</a:t>
            </a:r>
            <a:r>
              <a:rPr lang="pt-BR" sz="1200" b="0" i="0" kern="1200" dirty="0" smtClean="0">
                <a:solidFill>
                  <a:schemeClr val="tx1"/>
                </a:solidFill>
                <a:effectLst/>
                <a:latin typeface="Berlin Sans FB Demi" pitchFamily="34" charset="0"/>
                <a:ea typeface="+mn-ea"/>
                <a:cs typeface="+mn-cs"/>
              </a:rPr>
              <a:t> após um salto de 17,52m.</a:t>
            </a:r>
          </a:p>
          <a:p>
            <a:r>
              <a:rPr lang="pt-BR" sz="1200" b="1" i="0" kern="1200" dirty="0" smtClean="0">
                <a:solidFill>
                  <a:schemeClr val="tx1"/>
                </a:solidFill>
                <a:effectLst/>
                <a:latin typeface="Berlin Sans FB Demi" pitchFamily="34" charset="0"/>
                <a:ea typeface="+mn-ea"/>
                <a:cs typeface="+mn-cs"/>
              </a:rPr>
              <a:t>TODAS AS VEZES QUE</a:t>
            </a:r>
            <a:r>
              <a:rPr lang="pt-BR" sz="1200" b="1" i="0" kern="1200" baseline="0" dirty="0" smtClean="0">
                <a:solidFill>
                  <a:schemeClr val="tx1"/>
                </a:solidFill>
                <a:effectLst/>
                <a:latin typeface="Berlin Sans FB Demi" pitchFamily="34" charset="0"/>
                <a:ea typeface="+mn-ea"/>
                <a:cs typeface="+mn-cs"/>
              </a:rPr>
              <a:t> TERMINAVA SUAS TENTATIVAS, VENCENDO OU NÃO ELE MOSTRAVA A PLATEIA DE ONDE TIRAVA FORÇAS PARA SER ATLETA, DE JESUS, ATRAVÉS DA BIBLIA...</a:t>
            </a:r>
            <a:endParaRPr lang="pt-BR" sz="1200" b="1" kern="1200" dirty="0" smtClean="0">
              <a:solidFill>
                <a:schemeClr val="tx1"/>
              </a:solidFill>
              <a:effectLst/>
              <a:latin typeface="Berlin Sans FB Demi" pitchFamily="34" charset="0"/>
              <a:ea typeface="+mn-ea"/>
              <a:cs typeface="+mn-cs"/>
            </a:endParaRP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23</a:t>
            </a:fld>
            <a:endParaRPr lang="pt-BR" altLang="pt-BR" smtClean="0">
              <a:latin typeface="Berlin Sans FB Demi" pitchFamily="34" charset="0"/>
            </a:endParaRPr>
          </a:p>
        </p:txBody>
      </p:sp>
    </p:spTree>
    <p:extLst>
      <p:ext uri="{BB962C8B-B14F-4D97-AF65-F5344CB8AC3E}">
        <p14:creationId xmlns:p14="http://schemas.microsoft.com/office/powerpoint/2010/main" val="2634386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Olha o que ela diz:</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24</a:t>
            </a:fld>
            <a:endParaRPr lang="pt-BR" altLang="pt-BR" smtClean="0">
              <a:latin typeface="Berlin Sans FB Demi" pitchFamily="34" charset="0"/>
            </a:endParaRPr>
          </a:p>
        </p:txBody>
      </p:sp>
    </p:spTree>
    <p:extLst>
      <p:ext uri="{BB962C8B-B14F-4D97-AF65-F5344CB8AC3E}">
        <p14:creationId xmlns:p14="http://schemas.microsoft.com/office/powerpoint/2010/main" val="3497054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Olha o que ela diz:</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25</a:t>
            </a:fld>
            <a:endParaRPr lang="pt-BR" altLang="pt-BR" smtClean="0">
              <a:latin typeface="Berlin Sans FB Demi" pitchFamily="34" charset="0"/>
            </a:endParaRPr>
          </a:p>
        </p:txBody>
      </p:sp>
    </p:spTree>
    <p:extLst>
      <p:ext uri="{BB962C8B-B14F-4D97-AF65-F5344CB8AC3E}">
        <p14:creationId xmlns:p14="http://schemas.microsoft.com/office/powerpoint/2010/main" val="2048860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r>
              <a:rPr lang="pt-BR" sz="1200" kern="1200" dirty="0" smtClean="0">
                <a:solidFill>
                  <a:schemeClr val="tx1"/>
                </a:solidFill>
                <a:effectLst/>
                <a:latin typeface="Berlin Sans FB Demi" pitchFamily="34" charset="0"/>
                <a:ea typeface="+mn-ea"/>
                <a:cs typeface="+mn-cs"/>
              </a:rPr>
              <a:t>Olha o que ela diz:</a:t>
            </a:r>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26</a:t>
            </a:fld>
            <a:endParaRPr lang="pt-BR" altLang="pt-BR" smtClean="0">
              <a:latin typeface="Berlin Sans FB Demi" pitchFamily="34" charset="0"/>
            </a:endParaRPr>
          </a:p>
        </p:txBody>
      </p:sp>
    </p:spTree>
    <p:extLst>
      <p:ext uri="{BB962C8B-B14F-4D97-AF65-F5344CB8AC3E}">
        <p14:creationId xmlns:p14="http://schemas.microsoft.com/office/powerpoint/2010/main" val="3622239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De acordo com o texto que lemos, precisamos correr igual </a:t>
            </a:r>
            <a:r>
              <a:rPr lang="pt-BR" b="0" dirty="0" err="1" smtClean="0"/>
              <a:t>Usain</a:t>
            </a:r>
            <a:r>
              <a:rPr lang="pt-BR" b="0" dirty="0" smtClean="0"/>
              <a:t> </a:t>
            </a:r>
            <a:r>
              <a:rPr lang="pt-BR" b="0" dirty="0" err="1" smtClean="0"/>
              <a:t>Bolt</a:t>
            </a:r>
            <a:r>
              <a:rPr lang="pt-BR" b="0" dirty="0" smtClean="0"/>
              <a:t>,</a:t>
            </a:r>
            <a:r>
              <a:rPr lang="pt-BR" b="0" baseline="0" dirty="0" smtClean="0"/>
              <a:t> não dentro de um estádio atrás de uma medalha,</a:t>
            </a:r>
          </a:p>
          <a:p>
            <a:pPr algn="just">
              <a:defRPr/>
            </a:pPr>
            <a:r>
              <a:rPr lang="pt-BR" b="0" baseline="0" dirty="0" smtClean="0"/>
              <a:t>Mas na vida espiritual atrás da Salvação...</a:t>
            </a:r>
          </a:p>
          <a:p>
            <a:pPr algn="just">
              <a:defRPr/>
            </a:pPr>
            <a:r>
              <a:rPr lang="pt-BR" b="0" baseline="0" dirty="0" smtClean="0"/>
              <a:t>Aceitar Jesus não é Fácil,</a:t>
            </a:r>
          </a:p>
          <a:p>
            <a:pPr algn="just">
              <a:defRPr/>
            </a:pPr>
            <a:r>
              <a:rPr lang="pt-BR" b="0" baseline="0" dirty="0" smtClean="0"/>
              <a:t>Temos que lutar contra todos nossos gostos pessoais, e vontades e nos disciplinar a fazer a vontade do PAI, olha como é difícil....</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27</a:t>
            </a:fld>
            <a:endParaRPr lang="pt-BR" altLang="pt-BR" smtClean="0">
              <a:latin typeface="Berlin Sans FB Demi" pitchFamily="34" charset="0"/>
            </a:endParaRPr>
          </a:p>
        </p:txBody>
      </p:sp>
    </p:spTree>
    <p:extLst>
      <p:ext uri="{BB962C8B-B14F-4D97-AF65-F5344CB8AC3E}">
        <p14:creationId xmlns:p14="http://schemas.microsoft.com/office/powerpoint/2010/main" val="12031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Paulo, o grande Atleta da Fé do novo testamento, referencia para nós,</a:t>
            </a:r>
            <a:r>
              <a:rPr lang="pt-BR" b="0" baseline="0" dirty="0" smtClean="0"/>
              <a:t> diz sobre como ele conseguiu fazer e ser quem </a:t>
            </a:r>
            <a:r>
              <a:rPr lang="pt-BR" b="0" baseline="0" smtClean="0"/>
              <a:t>foi...</a:t>
            </a:r>
            <a:endParaRPr lang="pt-BR" b="0" baseline="0" dirty="0" smtClean="0"/>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28</a:t>
            </a:fld>
            <a:endParaRPr lang="pt-BR" altLang="pt-BR" smtClean="0">
              <a:latin typeface="Berlin Sans FB Demi" pitchFamily="34" charset="0"/>
            </a:endParaRPr>
          </a:p>
        </p:txBody>
      </p:sp>
    </p:spTree>
    <p:extLst>
      <p:ext uri="{BB962C8B-B14F-4D97-AF65-F5344CB8AC3E}">
        <p14:creationId xmlns:p14="http://schemas.microsoft.com/office/powerpoint/2010/main" val="3724616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Paulo, o grande Atleta da Fé do novo testamento, referencia para nós,</a:t>
            </a:r>
            <a:r>
              <a:rPr lang="pt-BR" b="0" baseline="0" dirty="0" smtClean="0"/>
              <a:t> diz sobre como ele conseguiu fazer e ser quem </a:t>
            </a:r>
            <a:r>
              <a:rPr lang="pt-BR" b="0" baseline="0" smtClean="0"/>
              <a:t>foi...</a:t>
            </a:r>
            <a:endParaRPr lang="pt-BR" b="0" baseline="0" dirty="0" smtClean="0"/>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29</a:t>
            </a:fld>
            <a:endParaRPr lang="pt-BR" altLang="pt-BR" smtClean="0">
              <a:latin typeface="Berlin Sans FB Demi" pitchFamily="34" charset="0"/>
            </a:endParaRPr>
          </a:p>
        </p:txBody>
      </p:sp>
    </p:spTree>
    <p:extLst>
      <p:ext uri="{BB962C8B-B14F-4D97-AF65-F5344CB8AC3E}">
        <p14:creationId xmlns:p14="http://schemas.microsoft.com/office/powerpoint/2010/main" val="62413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endParaRPr lang="pt-BR" sz="1200" kern="1200" dirty="0" smtClean="0">
              <a:solidFill>
                <a:schemeClr val="tx1"/>
              </a:solidFill>
              <a:effectLst/>
              <a:latin typeface="Berlin Sans FB Demi" pitchFamily="34" charset="0"/>
              <a:ea typeface="+mn-ea"/>
              <a:cs typeface="+mn-cs"/>
            </a:endParaRPr>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ADAD438E-6D59-4890-9BE1-A8C5CF99A6D7}" type="slidenum">
              <a:rPr lang="pt-BR" altLang="pt-BR" smtClean="0">
                <a:latin typeface="Berlin Sans FB Demi" pitchFamily="34" charset="0"/>
              </a:rPr>
              <a:pPr eaLnBrk="1" hangingPunct="1"/>
              <a:t>3</a:t>
            </a:fld>
            <a:endParaRPr lang="pt-BR" altLang="pt-BR" smtClean="0">
              <a:latin typeface="Berlin Sans FB Demi" pitchFamily="34" charset="0"/>
            </a:endParaRPr>
          </a:p>
        </p:txBody>
      </p:sp>
    </p:spTree>
    <p:extLst>
      <p:ext uri="{BB962C8B-B14F-4D97-AF65-F5344CB8AC3E}">
        <p14:creationId xmlns:p14="http://schemas.microsoft.com/office/powerpoint/2010/main" val="3264533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ACEITE</a:t>
            </a:r>
            <a:r>
              <a:rPr lang="pt-BR" b="0" baseline="0" dirty="0" smtClean="0"/>
              <a:t> O DESAFIO DE SER ATLETA DE CRISTO E CORRER PARA GANHAR A COROA DA VIDA...</a:t>
            </a:r>
          </a:p>
          <a:p>
            <a:pPr algn="just">
              <a:defRPr/>
            </a:pPr>
            <a:r>
              <a:rPr lang="pt-BR" b="0" baseline="0" dirty="0" smtClean="0"/>
              <a:t>NÃO SERÁ FACIL MAS SERÁ RECOMPENSADOR A VITÓRIA...</a:t>
            </a:r>
          </a:p>
          <a:p>
            <a:pPr algn="just">
              <a:defRPr/>
            </a:pPr>
            <a:r>
              <a:rPr lang="pt-BR" b="0" baseline="0" dirty="0" smtClean="0"/>
              <a:t>NESSA CORRIDA NÃO TEM PRIMEIRO, SENGUNDO E TERCEIRO LUGAR...</a:t>
            </a:r>
          </a:p>
          <a:p>
            <a:pPr algn="just">
              <a:defRPr/>
            </a:pPr>
            <a:r>
              <a:rPr lang="pt-BR" b="0" baseline="0" dirty="0" smtClean="0"/>
              <a:t>BASTA CORRER ATÉ O FINAL E CRUZAR A LINHA DE CHEGADA, TODOS QUE ASSIM FIZEREM SERÃO CAMPEÕES...</a:t>
            </a:r>
          </a:p>
          <a:p>
            <a:pPr algn="just">
              <a:defRPr/>
            </a:pPr>
            <a:r>
              <a:rPr lang="pt-BR" b="0" baseline="0" dirty="0" smtClean="0"/>
              <a:t>GANHE, VOCE PODE, A FORÇA VEM DE DEUS!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30</a:t>
            </a:fld>
            <a:endParaRPr lang="pt-BR" altLang="pt-BR" smtClean="0">
              <a:latin typeface="Berlin Sans FB Demi" pitchFamily="34" charset="0"/>
            </a:endParaRPr>
          </a:p>
        </p:txBody>
      </p:sp>
    </p:spTree>
    <p:extLst>
      <p:ext uri="{BB962C8B-B14F-4D97-AF65-F5344CB8AC3E}">
        <p14:creationId xmlns:p14="http://schemas.microsoft.com/office/powerpoint/2010/main" val="1023252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dirty="0" smtClean="0"/>
              <a:t>ACEITE</a:t>
            </a:r>
            <a:r>
              <a:rPr lang="pt-BR" b="0" baseline="0" dirty="0" smtClean="0"/>
              <a:t> O DESAFIO DE SER ATLETA DE CRISTO E CORRER PARA GANHAR A COROA DA VIDA...</a:t>
            </a:r>
          </a:p>
          <a:p>
            <a:pPr algn="just">
              <a:defRPr/>
            </a:pPr>
            <a:r>
              <a:rPr lang="pt-BR" b="0" baseline="0" dirty="0" smtClean="0"/>
              <a:t>NÃO SERÁ FACIL MAS SERÁ RECOMPENSADOR A VITÓRIA...</a:t>
            </a:r>
          </a:p>
          <a:p>
            <a:pPr algn="just">
              <a:defRPr/>
            </a:pPr>
            <a:r>
              <a:rPr lang="pt-BR" b="0" baseline="0" dirty="0" smtClean="0"/>
              <a:t>NESSA CORRIDA NÃO TEM PRIMEIRO, SENGUNDO E TERCEIRO LUGAR...</a:t>
            </a:r>
          </a:p>
          <a:p>
            <a:pPr algn="just">
              <a:defRPr/>
            </a:pPr>
            <a:r>
              <a:rPr lang="pt-BR" b="0" baseline="0" dirty="0" smtClean="0"/>
              <a:t>BASTA CORRER ATÉ O FINAL E CRUZAR A LINHA DE CHEGADA, TODOS QUE ASSIM FIZEREM SERÃO CAMPEÕES...</a:t>
            </a:r>
          </a:p>
          <a:p>
            <a:pPr algn="just">
              <a:defRPr/>
            </a:pPr>
            <a:r>
              <a:rPr lang="pt-BR" b="0" baseline="0" dirty="0" smtClean="0"/>
              <a:t>GANHE, VOCE PODE, A FORÇA VEM DE DEUS!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31</a:t>
            </a:fld>
            <a:endParaRPr lang="pt-BR" altLang="pt-BR" smtClean="0">
              <a:latin typeface="Berlin Sans FB Demi" pitchFamily="34" charset="0"/>
            </a:endParaRPr>
          </a:p>
        </p:txBody>
      </p:sp>
    </p:spTree>
    <p:extLst>
      <p:ext uri="{BB962C8B-B14F-4D97-AF65-F5344CB8AC3E}">
        <p14:creationId xmlns:p14="http://schemas.microsoft.com/office/powerpoint/2010/main" val="112669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smtClean="0">
                <a:solidFill>
                  <a:schemeClr val="tx1"/>
                </a:solidFill>
                <a:effectLst/>
                <a:latin typeface="Berlin Sans FB Demi" pitchFamily="34" charset="0"/>
                <a:ea typeface="+mn-ea"/>
                <a:cs typeface="+mn-cs"/>
              </a:rPr>
              <a:t>Os Jogos Olímpicos foram criados pelos gregos por volta de 2500 a.C. como uma homenagem a Zeus, o maior dos deuses segundo a mitologia grega. </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4</a:t>
            </a:fld>
            <a:endParaRPr lang="pt-BR" altLang="pt-BR" smtClean="0">
              <a:latin typeface="Berlin Sans FB Demi" pitchFamily="34" charset="0"/>
            </a:endParaRPr>
          </a:p>
        </p:txBody>
      </p:sp>
    </p:spTree>
    <p:extLst>
      <p:ext uri="{BB962C8B-B14F-4D97-AF65-F5344CB8AC3E}">
        <p14:creationId xmlns:p14="http://schemas.microsoft.com/office/powerpoint/2010/main" val="289811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smtClean="0">
                <a:solidFill>
                  <a:schemeClr val="tx1"/>
                </a:solidFill>
                <a:effectLst/>
                <a:latin typeface="Berlin Sans FB Demi" pitchFamily="34" charset="0"/>
                <a:ea typeface="+mn-ea"/>
                <a:cs typeface="+mn-cs"/>
              </a:rPr>
              <a:t>Gregos de várias cidades se uniam no Templo de Olímpia (por isso que surgiu o nome “Olimpíadas”) para disputar as competições esportivas...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5</a:t>
            </a:fld>
            <a:endParaRPr lang="pt-BR" altLang="pt-BR" smtClean="0">
              <a:latin typeface="Berlin Sans FB Demi" pitchFamily="34" charset="0"/>
            </a:endParaRPr>
          </a:p>
        </p:txBody>
      </p:sp>
    </p:spTree>
    <p:extLst>
      <p:ext uri="{BB962C8B-B14F-4D97-AF65-F5344CB8AC3E}">
        <p14:creationId xmlns:p14="http://schemas.microsoft.com/office/powerpoint/2010/main" val="3795167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smtClean="0">
                <a:solidFill>
                  <a:schemeClr val="tx1"/>
                </a:solidFill>
                <a:effectLst/>
                <a:latin typeface="Berlin Sans FB Demi" pitchFamily="34" charset="0"/>
                <a:ea typeface="+mn-ea"/>
                <a:cs typeface="+mn-cs"/>
              </a:rPr>
              <a:t>O evento era tão importante, que eram selados acordos de cessar-fogo e tréguas entre cidades inimigas antes da realização dos jogos.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6</a:t>
            </a:fld>
            <a:endParaRPr lang="pt-BR" altLang="pt-BR" smtClean="0">
              <a:latin typeface="Berlin Sans FB Demi" pitchFamily="34" charset="0"/>
            </a:endParaRPr>
          </a:p>
        </p:txBody>
      </p:sp>
    </p:spTree>
    <p:extLst>
      <p:ext uri="{BB962C8B-B14F-4D97-AF65-F5344CB8AC3E}">
        <p14:creationId xmlns:p14="http://schemas.microsoft.com/office/powerpoint/2010/main" val="245442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sz="1200" b="0" i="0" kern="1200" dirty="0" smtClean="0">
                <a:solidFill>
                  <a:schemeClr val="tx1"/>
                </a:solidFill>
                <a:effectLst/>
                <a:latin typeface="Berlin Sans FB Demi" pitchFamily="34" charset="0"/>
                <a:ea typeface="+mn-ea"/>
                <a:cs typeface="+mn-cs"/>
              </a:rPr>
              <a:t>O evento era tão importante, que eram selados acordos de cessar-fogo e tréguas entre cidades inimigas antes da realização dos jogos.</a:t>
            </a: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7</a:t>
            </a:fld>
            <a:endParaRPr lang="pt-BR" altLang="pt-BR" smtClean="0">
              <a:latin typeface="Berlin Sans FB Demi" pitchFamily="34" charset="0"/>
            </a:endParaRPr>
          </a:p>
        </p:txBody>
      </p:sp>
    </p:spTree>
    <p:extLst>
      <p:ext uri="{BB962C8B-B14F-4D97-AF65-F5344CB8AC3E}">
        <p14:creationId xmlns:p14="http://schemas.microsoft.com/office/powerpoint/2010/main" val="118728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baseline="0" dirty="0" smtClean="0"/>
              <a:t>O perfume foi inventado no Egito Antigo a mais de 4000 anos atrás...</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8</a:t>
            </a:fld>
            <a:endParaRPr lang="pt-BR" altLang="pt-BR" smtClean="0">
              <a:latin typeface="Berlin Sans FB Demi" pitchFamily="34" charset="0"/>
            </a:endParaRPr>
          </a:p>
        </p:txBody>
      </p:sp>
    </p:spTree>
    <p:extLst>
      <p:ext uri="{BB962C8B-B14F-4D97-AF65-F5344CB8AC3E}">
        <p14:creationId xmlns:p14="http://schemas.microsoft.com/office/powerpoint/2010/main" val="221594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0" baseline="0" dirty="0" smtClean="0"/>
              <a:t>O perfume foi inventado no Egito Antigo a mais de 4000 anos atrás...</a:t>
            </a:r>
          </a:p>
          <a:p>
            <a:pPr algn="just">
              <a:defRPr/>
            </a:pPr>
            <a:endParaRPr lang="pt-BR" b="0" dirty="0"/>
          </a:p>
        </p:txBody>
      </p:sp>
      <p:sp>
        <p:nvSpPr>
          <p:cNvPr id="92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fld id="{2025BAD9-56F7-4B8D-877E-B0528BC9E527}" type="slidenum">
              <a:rPr lang="pt-BR" altLang="pt-BR" smtClean="0">
                <a:latin typeface="Berlin Sans FB Demi" pitchFamily="34" charset="0"/>
              </a:rPr>
              <a:pPr eaLnBrk="1" hangingPunct="1"/>
              <a:t>9</a:t>
            </a:fld>
            <a:endParaRPr lang="pt-BR" altLang="pt-BR" smtClean="0">
              <a:latin typeface="Berlin Sans FB Demi" pitchFamily="34" charset="0"/>
            </a:endParaRPr>
          </a:p>
        </p:txBody>
      </p:sp>
    </p:spTree>
    <p:extLst>
      <p:ext uri="{BB962C8B-B14F-4D97-AF65-F5344CB8AC3E}">
        <p14:creationId xmlns:p14="http://schemas.microsoft.com/office/powerpoint/2010/main" val="88091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A586058-C2F2-4F44-8916-2C166041955F}" type="slidenum">
              <a:rPr lang="pt-BR"/>
              <a:pPr>
                <a:defRPr/>
              </a:pPr>
              <a:t>‹nº›</a:t>
            </a:fld>
            <a:endParaRPr lang="pt-BR" dirty="0"/>
          </a:p>
        </p:txBody>
      </p:sp>
    </p:spTree>
    <p:extLst>
      <p:ext uri="{BB962C8B-B14F-4D97-AF65-F5344CB8AC3E}">
        <p14:creationId xmlns:p14="http://schemas.microsoft.com/office/powerpoint/2010/main" val="138594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A27D273-D057-4E54-A890-4B8D24798B60}" type="slidenum">
              <a:rPr lang="pt-BR"/>
              <a:pPr>
                <a:defRPr/>
              </a:pPr>
              <a:t>‹nº›</a:t>
            </a:fld>
            <a:endParaRPr lang="pt-BR" dirty="0"/>
          </a:p>
        </p:txBody>
      </p:sp>
    </p:spTree>
    <p:extLst>
      <p:ext uri="{BB962C8B-B14F-4D97-AF65-F5344CB8AC3E}">
        <p14:creationId xmlns:p14="http://schemas.microsoft.com/office/powerpoint/2010/main" val="284143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5EC27C8-1499-43D5-BD56-CD35531B3138}" type="slidenum">
              <a:rPr lang="pt-BR"/>
              <a:pPr>
                <a:defRPr/>
              </a:pPr>
              <a:t>‹nº›</a:t>
            </a:fld>
            <a:endParaRPr lang="pt-BR" dirty="0"/>
          </a:p>
        </p:txBody>
      </p:sp>
    </p:spTree>
    <p:extLst>
      <p:ext uri="{BB962C8B-B14F-4D97-AF65-F5344CB8AC3E}">
        <p14:creationId xmlns:p14="http://schemas.microsoft.com/office/powerpoint/2010/main" val="17128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947EA60-90EE-447F-A602-1D83630BB7AC}" type="slidenum">
              <a:rPr lang="pt-BR"/>
              <a:pPr>
                <a:defRPr/>
              </a:pPr>
              <a:t>‹nº›</a:t>
            </a:fld>
            <a:endParaRPr lang="pt-BR" dirty="0"/>
          </a:p>
        </p:txBody>
      </p:sp>
    </p:spTree>
    <p:extLst>
      <p:ext uri="{BB962C8B-B14F-4D97-AF65-F5344CB8AC3E}">
        <p14:creationId xmlns:p14="http://schemas.microsoft.com/office/powerpoint/2010/main" val="135519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AE7912E-C91E-4D50-AC40-E098C5C7F031}" type="slidenum">
              <a:rPr lang="pt-BR"/>
              <a:pPr>
                <a:defRPr/>
              </a:pPr>
              <a:t>‹nº›</a:t>
            </a:fld>
            <a:endParaRPr lang="pt-BR" dirty="0"/>
          </a:p>
        </p:txBody>
      </p:sp>
    </p:spTree>
    <p:extLst>
      <p:ext uri="{BB962C8B-B14F-4D97-AF65-F5344CB8AC3E}">
        <p14:creationId xmlns:p14="http://schemas.microsoft.com/office/powerpoint/2010/main" val="2611270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2B0CC49-E580-4F62-A90B-B65CB98278D2}" type="slidenum">
              <a:rPr lang="pt-BR"/>
              <a:pPr>
                <a:defRPr/>
              </a:pPr>
              <a:t>‹nº›</a:t>
            </a:fld>
            <a:endParaRPr lang="pt-BR" dirty="0"/>
          </a:p>
        </p:txBody>
      </p:sp>
    </p:spTree>
    <p:extLst>
      <p:ext uri="{BB962C8B-B14F-4D97-AF65-F5344CB8AC3E}">
        <p14:creationId xmlns:p14="http://schemas.microsoft.com/office/powerpoint/2010/main" val="46313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5495F39-CE79-4A24-81B5-AF10917C2B12}" type="slidenum">
              <a:rPr lang="pt-BR"/>
              <a:pPr>
                <a:defRPr/>
              </a:pPr>
              <a:t>‹nº›</a:t>
            </a:fld>
            <a:endParaRPr lang="pt-BR" dirty="0"/>
          </a:p>
        </p:txBody>
      </p:sp>
    </p:spTree>
    <p:extLst>
      <p:ext uri="{BB962C8B-B14F-4D97-AF65-F5344CB8AC3E}">
        <p14:creationId xmlns:p14="http://schemas.microsoft.com/office/powerpoint/2010/main" val="245693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F57173D0-0BEE-4C22-82F2-6D380A33644E}" type="slidenum">
              <a:rPr lang="pt-BR"/>
              <a:pPr>
                <a:defRPr/>
              </a:pPr>
              <a:t>‹nº›</a:t>
            </a:fld>
            <a:endParaRPr lang="pt-BR" dirty="0"/>
          </a:p>
        </p:txBody>
      </p:sp>
    </p:spTree>
    <p:extLst>
      <p:ext uri="{BB962C8B-B14F-4D97-AF65-F5344CB8AC3E}">
        <p14:creationId xmlns:p14="http://schemas.microsoft.com/office/powerpoint/2010/main" val="426929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1AFC85D8-8C69-4907-AE6B-D41B1D56FDA5}" type="slidenum">
              <a:rPr lang="pt-BR"/>
              <a:pPr>
                <a:defRPr/>
              </a:pPr>
              <a:t>‹nº›</a:t>
            </a:fld>
            <a:endParaRPr lang="pt-BR" dirty="0"/>
          </a:p>
        </p:txBody>
      </p:sp>
    </p:spTree>
    <p:extLst>
      <p:ext uri="{BB962C8B-B14F-4D97-AF65-F5344CB8AC3E}">
        <p14:creationId xmlns:p14="http://schemas.microsoft.com/office/powerpoint/2010/main" val="306624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AF362F-702C-40AE-A977-8C8CAB024CE1}" type="slidenum">
              <a:rPr lang="pt-BR"/>
              <a:pPr>
                <a:defRPr/>
              </a:pPr>
              <a:t>‹nº›</a:t>
            </a:fld>
            <a:endParaRPr lang="pt-BR" dirty="0"/>
          </a:p>
        </p:txBody>
      </p:sp>
    </p:spTree>
    <p:extLst>
      <p:ext uri="{BB962C8B-B14F-4D97-AF65-F5344CB8AC3E}">
        <p14:creationId xmlns:p14="http://schemas.microsoft.com/office/powerpoint/2010/main" val="273022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CB314B28-1EE6-4F89-9987-F6B35AA08CB0}" type="slidenum">
              <a:rPr lang="pt-BR"/>
              <a:pPr>
                <a:defRPr/>
              </a:pPr>
              <a:t>‹nº›</a:t>
            </a:fld>
            <a:endParaRPr lang="pt-BR" dirty="0"/>
          </a:p>
        </p:txBody>
      </p:sp>
    </p:spTree>
    <p:extLst>
      <p:ext uri="{BB962C8B-B14F-4D97-AF65-F5344CB8AC3E}">
        <p14:creationId xmlns:p14="http://schemas.microsoft.com/office/powerpoint/2010/main" val="261680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Berlin Sans FB Demi" pitchFamily="34" charset="0"/>
              </a:defRPr>
            </a:lvl1pPr>
          </a:lstStyle>
          <a:p>
            <a:pPr>
              <a:defRPr/>
            </a:pPr>
            <a:fld id="{1173C340-AB0F-40FE-AF78-1C50BEC5D12D}" type="slidenum">
              <a:rPr lang="pt-BR"/>
              <a:pPr>
                <a:defRPr/>
              </a:pPr>
              <a:t>‹nº›</a:t>
            </a:fld>
            <a:endParaRPr lang="pt-BR" dirty="0"/>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C:\Users\marcelo.decarvalho\Pictures\ksqkoehwjfa.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C:\Users\marcelo.decarvalho\Pictures\running.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C:\Users\marcelo.decarvalho\Pictures\fifa-world-cup-trophy.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C:\Users\marcelo.decarvalho\Pictures\noviembre11.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file:///C:\Users\marcelo.decarvalho\Pictures\girl-running-legs-shoes-road-asphalt-dawn-sun2.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C:\Users\marcelo.decarvalho\Pictures\jornet3.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C:\Users\marcelo.decarvalho\Pictures\Wallpaper_Gabriel_Medina3.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C:\Users\marcelo.decarvalho\Pictures\outdoor-running-vs-treadmill-1920x1200.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file:///C:\Users\marcelo.decarvalho\Pictures\200180_Papel-de-Parede-Coroa-do-rei_1600x1200.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C:\Users\marcelo.decarvalho\Pictures\Ol&#237;mpia%20temple.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C:\Users\marcelo.decarvalho\Pictures\6375411079_eee70feb34_b.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tângulo 5"/>
          <p:cNvSpPr/>
          <p:nvPr/>
        </p:nvSpPr>
        <p:spPr>
          <a:xfrm>
            <a:off x="323528" y="4653136"/>
            <a:ext cx="8460432" cy="1815882"/>
          </a:xfrm>
          <a:prstGeom prst="rect">
            <a:avLst/>
          </a:prstGeom>
          <a:noFill/>
          <a:ln>
            <a:noFill/>
          </a:ln>
        </p:spPr>
        <p:txBody>
          <a:bodyPr wrap="square">
            <a:spAutoFit/>
            <a:scene3d>
              <a:camera prst="orthographicFront"/>
              <a:lightRig rig="soft" dir="tl">
                <a:rot lat="0" lon="0" rev="0"/>
              </a:lightRig>
            </a:scene3d>
            <a:sp3d contourW="31750" prstMaterial="matte">
              <a:bevelT w="25400" h="55880" prst="artDeco"/>
              <a:contourClr>
                <a:schemeClr val="bg1"/>
              </a:contourClr>
            </a:sp3d>
          </a:bodyPr>
          <a:lstStyle/>
          <a:p>
            <a:pPr algn="r">
              <a:defRPr/>
            </a:pPr>
            <a:r>
              <a:rPr lang="pt-BR" sz="4800" b="1" spc="50" dirty="0" smtClean="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Posso Ser </a:t>
            </a:r>
            <a:r>
              <a:rPr lang="pt-BR" sz="48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A</a:t>
            </a:r>
            <a:r>
              <a:rPr lang="pt-BR" sz="4800" b="1" spc="50" dirty="0" smtClean="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tleta?</a:t>
            </a:r>
            <a:endParaRPr lang="pt-BR" sz="48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endParaRPr>
          </a:p>
          <a:p>
            <a:pPr algn="r">
              <a:defRPr/>
            </a:pPr>
            <a:r>
              <a:rPr lang="pt-BR" sz="3200" b="1" spc="50" dirty="0" smtClean="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Pastoral Estudantil – APV</a:t>
            </a:r>
          </a:p>
          <a:p>
            <a:pPr algn="r">
              <a:defRPr/>
            </a:pPr>
            <a:r>
              <a:rPr lang="pt-BR" sz="3200" b="1" spc="50" dirty="0" smtClean="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Pr</a:t>
            </a:r>
            <a:r>
              <a:rPr lang="pt-BR" sz="32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 </a:t>
            </a:r>
            <a:r>
              <a:rPr lang="pt-BR" sz="3200" b="1" spc="50" dirty="0" smtClean="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rPr>
              <a:t>Bruno Aiolfi</a:t>
            </a:r>
            <a:endParaRPr lang="pt-BR" sz="3200" b="1" spc="50" dirty="0">
              <a:ln w="11430"/>
              <a:solidFill>
                <a:srgbClr val="FFC000"/>
              </a:solidFill>
              <a:effectLst>
                <a:glow rad="228600">
                  <a:schemeClr val="tx1">
                    <a:alpha val="40000"/>
                  </a:schemeClr>
                </a:glow>
                <a:outerShdw blurRad="76200" dist="50800" dir="5400000" algn="tl" rotWithShape="0">
                  <a:schemeClr val="accent1">
                    <a:lumMod val="10000"/>
                    <a:alpha val="65000"/>
                  </a:schemeClr>
                </a:outerShdw>
              </a:effectLst>
              <a:latin typeface="Berlin Sans FB" pitchFamily="34" charset="0"/>
              <a:cs typeface="Calibri" pitchFamily="34" charset="0"/>
            </a:endParaRPr>
          </a:p>
        </p:txBody>
      </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200" t="21341" r="-200" b="21251"/>
          <a:stretch/>
        </p:blipFill>
        <p:spPr>
          <a:xfrm>
            <a:off x="0" y="620688"/>
            <a:ext cx="9144000" cy="39370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683568" y="201116"/>
            <a:ext cx="7964909" cy="6494085"/>
          </a:xfrm>
          <a:prstGeom prst="rect">
            <a:avLst/>
          </a:prstGeom>
          <a:noFill/>
        </p:spPr>
        <p:txBody>
          <a:bodyPr wrap="square">
            <a:spAutoFit/>
          </a:bodyPr>
          <a:lstStyle/>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Monitore sua vida 24 horas</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Deixe de lado todos excessos da vida</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Soe muito</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Sinta muita dor</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sacrifique sempre</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Vá além do que acha que pode</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Entre em todas as competições</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Nunca desista</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Faça desse esporte sua vida</a:t>
            </a:r>
          </a:p>
          <a:p>
            <a:pPr algn="ctr">
              <a:defRPr/>
            </a:pPr>
            <a:r>
              <a:rPr lang="pt-BR" sz="32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Tenha paixão no que faz</a:t>
            </a:r>
          </a:p>
          <a:p>
            <a:pPr algn="ctr">
              <a:defRPr/>
            </a:pPr>
            <a:endParaRPr lang="pt-BR" sz="20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endParaRPr lang="pt-BR" sz="8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a:defRPr/>
            </a:pPr>
            <a:r>
              <a:rPr lang="pt-BR" sz="28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Talvez Um Dia Você Poderá Se</a:t>
            </a:r>
          </a:p>
          <a:p>
            <a:pPr algn="ctr">
              <a:defRPr/>
            </a:pPr>
            <a:r>
              <a:rPr lang="pt-BR" sz="2800" b="1" dirty="0" smtClean="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Classificar Para Uma Olimpíadas</a:t>
            </a:r>
            <a:endParaRPr lang="pt-BR" sz="28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477977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4139952" y="5445224"/>
            <a:ext cx="4500500" cy="769441"/>
          </a:xfrm>
          <a:prstGeom prst="rect">
            <a:avLst/>
          </a:prstGeom>
          <a:noFill/>
        </p:spPr>
        <p:txBody>
          <a:bodyPr wrap="square">
            <a:spAutoFit/>
          </a:bodyPr>
          <a:lstStyle/>
          <a:p>
            <a:pPr algn="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Ele Tem!</a:t>
            </a: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1338114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491880" y="476672"/>
            <a:ext cx="4500500" cy="1107996"/>
          </a:xfrm>
          <a:prstGeom prst="rect">
            <a:avLst/>
          </a:prstGeom>
          <a:noFill/>
        </p:spPr>
        <p:txBody>
          <a:bodyPr wrap="square">
            <a:spAutoFit/>
          </a:bodyPr>
          <a:lstStyle/>
          <a:p>
            <a:pPr algn="ctr">
              <a:defRPr/>
            </a:pPr>
            <a:r>
              <a:rPr lang="pt-BR" sz="66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Usain</a:t>
            </a:r>
            <a:r>
              <a:rPr lang="pt-BR" sz="6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66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Bolt</a:t>
            </a:r>
            <a:endParaRPr lang="pt-BR" sz="6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pic>
        <p:nvPicPr>
          <p:cNvPr id="2" name="USAIN BOLT   Competição é a parte fác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6594" y="1584668"/>
            <a:ext cx="7850812" cy="4416082"/>
          </a:xfrm>
          <a:prstGeom prst="rect">
            <a:avLst/>
          </a:prstGeom>
        </p:spPr>
      </p:pic>
    </p:spTree>
    <p:extLst>
      <p:ext uri="{BB962C8B-B14F-4D97-AF65-F5344CB8AC3E}">
        <p14:creationId xmlns:p14="http://schemas.microsoft.com/office/powerpoint/2010/main" val="30055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9000" r="-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2" name="Retângulo 1"/>
          <p:cNvSpPr/>
          <p:nvPr/>
        </p:nvSpPr>
        <p:spPr>
          <a:xfrm>
            <a:off x="467544" y="4869160"/>
            <a:ext cx="8208912" cy="1569660"/>
          </a:xfrm>
          <a:prstGeom prst="rect">
            <a:avLst/>
          </a:prstGeom>
        </p:spPr>
        <p:txBody>
          <a:bodyPr wrap="square">
            <a:spAutoFit/>
          </a:bodyPr>
          <a:lstStyle/>
          <a:p>
            <a:pPr algn="ct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Super</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Adolescentes </a:t>
            </a:r>
          </a:p>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Das Olimpíadas</a:t>
            </a:r>
            <a:endPar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304421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5000" r="42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4">
            <a:extLst>
              <a:ext uri="{28A0092B-C50C-407E-A947-70E740481C1C}">
                <a14:useLocalDpi xmlns:a14="http://schemas.microsoft.com/office/drawing/2010/main" val="0"/>
              </a:ext>
            </a:extLst>
          </a:blip>
          <a:srcRect r="9295"/>
          <a:stretch/>
        </p:blipFill>
        <p:spPr>
          <a:xfrm>
            <a:off x="4687672" y="46037"/>
            <a:ext cx="4348824" cy="6765925"/>
          </a:xfrm>
          <a:prstGeom prst="rect">
            <a:avLst/>
          </a:prstGeom>
        </p:spPr>
      </p:pic>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23528" y="4869160"/>
            <a:ext cx="8496944" cy="1569660"/>
          </a:xfrm>
          <a:prstGeom prst="rect">
            <a:avLst/>
          </a:prstGeom>
          <a:noFill/>
        </p:spPr>
        <p:txBody>
          <a:bodyPr wrap="square">
            <a:spAutoFit/>
          </a:bodyPr>
          <a:lstStyle/>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Nádia Comaneci - 14 anos</a:t>
            </a:r>
          </a:p>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1976</a:t>
            </a:r>
            <a:endParaRPr lang="pt-BR" sz="6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2391730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8000" b="-73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19149" y="4797152"/>
            <a:ext cx="8105702" cy="1569660"/>
          </a:xfrm>
          <a:prstGeom prst="rect">
            <a:avLst/>
          </a:prstGeom>
          <a:noFill/>
        </p:spPr>
        <p:txBody>
          <a:bodyPr wrap="square">
            <a:spAutoFit/>
          </a:bodyPr>
          <a:lstStyle/>
          <a:p>
            <a:pPr algn="ct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Nils</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Skoglund</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- 14 </a:t>
            </a: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anos</a:t>
            </a:r>
          </a:p>
          <a:p>
            <a:pPr algn="ctr"/>
            <a:r>
              <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1920</a:t>
            </a:r>
            <a:endParaRPr lang="pt-BR" sz="6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339093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21000" b="-65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19149" y="4797152"/>
            <a:ext cx="8105702" cy="1569660"/>
          </a:xfrm>
          <a:prstGeom prst="rect">
            <a:avLst/>
          </a:prstGeom>
          <a:noFill/>
        </p:spPr>
        <p:txBody>
          <a:bodyPr wrap="square">
            <a:spAutoFit/>
          </a:bodyPr>
          <a:lstStyle/>
          <a:p>
            <a:pPr algn="ct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Kusuo</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Kitamura</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14 anos</a:t>
            </a:r>
          </a:p>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1932 </a:t>
            </a:r>
            <a:endPar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2837960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90488" y="4797152"/>
            <a:ext cx="8963024" cy="1569660"/>
          </a:xfrm>
          <a:prstGeom prst="rect">
            <a:avLst/>
          </a:prstGeom>
          <a:noFill/>
        </p:spPr>
        <p:txBody>
          <a:bodyPr wrap="square">
            <a:spAutoFit/>
          </a:bodyPr>
          <a:lstStyle/>
          <a:p>
            <a:pPr algn="ct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Marjorie</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Gestring</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13 anos</a:t>
            </a:r>
          </a:p>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1936</a:t>
            </a:r>
            <a:endPar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pic>
        <p:nvPicPr>
          <p:cNvPr id="2" name="Imagem 1"/>
          <p:cNvPicPr>
            <a:picLocks noChangeAspect="1"/>
          </p:cNvPicPr>
          <p:nvPr/>
        </p:nvPicPr>
        <p:blipFill rotWithShape="1">
          <a:blip r:embed="rId4" cstate="print">
            <a:extLst>
              <a:ext uri="{28A0092B-C50C-407E-A947-70E740481C1C}">
                <a14:useLocalDpi xmlns:a14="http://schemas.microsoft.com/office/drawing/2010/main" val="0"/>
              </a:ext>
            </a:extLst>
          </a:blip>
          <a:srcRect l="3511" t="11087" r="5998" b="9912"/>
          <a:stretch/>
        </p:blipFill>
        <p:spPr>
          <a:xfrm>
            <a:off x="323528" y="260648"/>
            <a:ext cx="3024336" cy="3960440"/>
          </a:xfrm>
          <a:prstGeom prst="rect">
            <a:avLst/>
          </a:prstGeom>
        </p:spPr>
      </p:pic>
    </p:spTree>
    <p:extLst>
      <p:ext uri="{BB962C8B-B14F-4D97-AF65-F5344CB8AC3E}">
        <p14:creationId xmlns:p14="http://schemas.microsoft.com/office/powerpoint/2010/main" val="3156439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19149" y="4869160"/>
            <a:ext cx="8105702" cy="1569660"/>
          </a:xfrm>
          <a:prstGeom prst="rect">
            <a:avLst/>
          </a:prstGeom>
          <a:noFill/>
        </p:spPr>
        <p:txBody>
          <a:bodyPr wrap="square">
            <a:spAutoFit/>
          </a:bodyPr>
          <a:lstStyle/>
          <a:p>
            <a:pPr algn="ct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Inge</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Sorensen</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12 anos</a:t>
            </a:r>
          </a:p>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1936</a:t>
            </a:r>
            <a:endPar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925839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4000" t="-7000" r="-14000" b="-8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08520" y="4725144"/>
            <a:ext cx="9157780" cy="1446550"/>
          </a:xfrm>
          <a:prstGeom prst="rect">
            <a:avLst/>
          </a:prstGeom>
          <a:noFill/>
        </p:spPr>
        <p:txBody>
          <a:bodyPr wrap="square">
            <a:spAutoFit/>
          </a:bodyPr>
          <a:lstStyle/>
          <a:p>
            <a:pPr algn="ctr"/>
            <a:r>
              <a:rPr lang="pt-BR" sz="44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Dimitros</a:t>
            </a:r>
            <a:r>
              <a:rPr lang="pt-BR" sz="44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4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Loundras</a:t>
            </a:r>
            <a:r>
              <a:rPr lang="pt-BR" sz="44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10 anos</a:t>
            </a:r>
          </a:p>
          <a:p>
            <a:pPr algn="ctr"/>
            <a:r>
              <a:rPr lang="pt-BR" sz="44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1896</a:t>
            </a:r>
            <a:endPar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3822612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7000" r="-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4387615" y="837997"/>
            <a:ext cx="4174541" cy="2123658"/>
          </a:xfrm>
          <a:prstGeom prst="rect">
            <a:avLst/>
          </a:prstGeom>
          <a:noFill/>
        </p:spPr>
        <p:txBody>
          <a:bodyPr wrap="none">
            <a:spAutoFit/>
          </a:bodyPr>
          <a:lstStyle/>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Este É O Ano</a:t>
            </a:r>
          </a:p>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Das Olimpíadas</a:t>
            </a:r>
          </a:p>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No Brasil</a:t>
            </a:r>
            <a:endPar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7000" t="-6000" r="-6000" b="-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95536" y="4869160"/>
            <a:ext cx="8424936" cy="1569660"/>
          </a:xfrm>
          <a:prstGeom prst="rect">
            <a:avLst/>
          </a:prstGeom>
          <a:noFill/>
        </p:spPr>
        <p:txBody>
          <a:bodyPr wrap="square">
            <a:spAutoFit/>
          </a:bodyPr>
          <a:lstStyle/>
          <a:p>
            <a:pPr algn="ct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Luigina</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800"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Giovotti</a:t>
            </a: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 11 anos</a:t>
            </a:r>
          </a:p>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Jogos de 1928 </a:t>
            </a:r>
            <a:endParaRPr lang="pt-BR" sz="3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2453266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10000" r="-10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499319"/>
            <a:ext cx="8640960" cy="769441"/>
          </a:xfrm>
          <a:prstGeom prst="rect">
            <a:avLst/>
          </a:prstGeom>
          <a:noFill/>
        </p:spPr>
        <p:txBody>
          <a:bodyPr wrap="square">
            <a:spAutoFit/>
          </a:bodyPr>
          <a:lstStyle/>
          <a:p>
            <a:pPr algn="ctr"/>
            <a:r>
              <a:rPr lang="pt-BR" sz="44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Pra Que Tanto Sacrifício?</a:t>
            </a:r>
            <a:endPar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2880865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7000" t="-47000" r="-67000" b="-35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251520" y="5373216"/>
            <a:ext cx="8640960" cy="769441"/>
          </a:xfrm>
          <a:prstGeom prst="rect">
            <a:avLst/>
          </a:prstGeom>
          <a:noFill/>
        </p:spPr>
        <p:txBody>
          <a:bodyPr wrap="square">
            <a:spAutoFit/>
          </a:bodyPr>
          <a:lstStyle/>
          <a:p>
            <a:pPr algn="ctr"/>
            <a:r>
              <a:rPr lang="pt-BR" sz="44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Medalha E Coroa De Louros</a:t>
            </a:r>
            <a:endPar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4239971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5445224"/>
            <a:ext cx="8640960" cy="769441"/>
          </a:xfrm>
          <a:prstGeom prst="rect">
            <a:avLst/>
          </a:prstGeom>
          <a:noFill/>
        </p:spPr>
        <p:txBody>
          <a:bodyPr wrap="square">
            <a:spAutoFit/>
          </a:bodyPr>
          <a:lstStyle/>
          <a:p>
            <a:pPr algn="ctr"/>
            <a:r>
              <a:rPr lang="pt-BR" sz="44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A Bíblia E A Olimpíada</a:t>
            </a:r>
            <a:endParaRPr lang="pt-BR" sz="44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1015181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21000" r="-21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683568" y="476672"/>
            <a:ext cx="7704856" cy="2246769"/>
          </a:xfrm>
          <a:prstGeom prst="rect">
            <a:avLst/>
          </a:prstGeom>
          <a:noFill/>
        </p:spPr>
        <p:txBody>
          <a:bodyPr wrap="square">
            <a:spAutoFit/>
          </a:bodyPr>
          <a:lstStyle/>
          <a:p>
            <a:pPr algn="ctr"/>
            <a:r>
              <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Numa corrida todos correm, porém só uma pessoa consegue o primeiro prêmio. Portanto, disputem sua corrida para </a:t>
            </a:r>
            <a:r>
              <a:rPr lang="pt-BR" sz="35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ganhar.  1 </a:t>
            </a:r>
            <a:r>
              <a:rPr lang="pt-BR" sz="35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Coríntios 9:24</a:t>
            </a:r>
            <a:endParaRPr lang="pt-BR" sz="35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597218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395536" y="332656"/>
            <a:ext cx="6192688" cy="6247864"/>
          </a:xfrm>
          <a:prstGeom prst="rect">
            <a:avLst/>
          </a:prstGeom>
          <a:noFill/>
        </p:spPr>
        <p:txBody>
          <a:bodyPr wrap="square">
            <a:spAutoFit/>
          </a:bodyPr>
          <a:lstStyle/>
          <a:p>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Para </a:t>
            </a: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vencer a competição vocês precisam renunciar a muitas coisas que os impediriam de fazer o melhor que podem. Um atleta faz todo esse sacrifício só para ganhar uma </a:t>
            </a:r>
            <a:r>
              <a:rPr lang="pt-BR" sz="4000" i="1" dirty="0" smtClean="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medalha</a:t>
            </a: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a:t>
            </a: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ou uma </a:t>
            </a:r>
            <a:r>
              <a:rPr lang="pt-BR" sz="4000" i="1" dirty="0" smtClean="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coroa de louro</a:t>
            </a: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1 </a:t>
            </a: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Coríntios 9:25a</a:t>
            </a:r>
            <a:endPar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3685177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6000" r="-6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51520" y="836712"/>
            <a:ext cx="8640960" cy="1938992"/>
          </a:xfrm>
          <a:prstGeom prst="rect">
            <a:avLst/>
          </a:prstGeom>
          <a:noFill/>
        </p:spPr>
        <p:txBody>
          <a:bodyPr wrap="square">
            <a:spAutoFit/>
          </a:bodyPr>
          <a:lstStyle/>
          <a:p>
            <a:pPr algn="ct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...porém </a:t>
            </a: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nós o fazemos por uma recompensa celestial que nunca </a:t>
            </a: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perecerá. 1 </a:t>
            </a: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Coríntios 9:25b</a:t>
            </a:r>
            <a:endPar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14024695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4139952" y="4862770"/>
            <a:ext cx="4500500" cy="1446550"/>
          </a:xfrm>
          <a:prstGeom prst="rect">
            <a:avLst/>
          </a:prstGeom>
          <a:noFill/>
        </p:spPr>
        <p:txBody>
          <a:bodyPr wrap="square">
            <a:spAutoFit/>
          </a:bodyPr>
          <a:lstStyle/>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Correr Igual A Ele!</a:t>
            </a: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969329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l="-9000" r="-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3275856" y="305068"/>
            <a:ext cx="5400600" cy="6247864"/>
          </a:xfrm>
          <a:prstGeom prst="rect">
            <a:avLst/>
          </a:prstGeom>
          <a:noFill/>
        </p:spPr>
        <p:txBody>
          <a:bodyPr wrap="square">
            <a:spAutoFit/>
          </a:bodyPr>
          <a:lstStyle/>
          <a:p>
            <a:pPr algn="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Portanto, eu corro direto para o alvo, com esse propósito em cada passo. </a:t>
            </a:r>
            <a:r>
              <a:rPr lang="pt-BR" sz="4000" dirty="0">
                <a:ln w="18415" cmpd="sng">
                  <a:solidFill>
                    <a:srgbClr val="FFFFFF"/>
                  </a:solidFill>
                  <a:prstDash val="solid"/>
                </a:ln>
                <a:solidFill>
                  <a:srgbClr val="FFFF00"/>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Eu luto para ganhar.</a:t>
            </a:r>
            <a:r>
              <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 Não estou apenas esmurrando uma sombra ou correndo de brincadeira</a:t>
            </a: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a:t>
            </a:r>
          </a:p>
          <a:p>
            <a:pPr algn="r"/>
            <a:r>
              <a:rPr lang="pt-BR" sz="40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9:26</a:t>
            </a:r>
            <a:endParaRPr lang="pt-BR" sz="40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1094847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r:link="rId4">
            <a:lum/>
          </a:blip>
          <a:srcRect/>
          <a:stretch>
            <a:fillRect l="-12000" r="-12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2267744" y="339035"/>
            <a:ext cx="6480720" cy="6186309"/>
          </a:xfrm>
          <a:prstGeom prst="rect">
            <a:avLst/>
          </a:prstGeom>
          <a:noFill/>
        </p:spPr>
        <p:txBody>
          <a:bodyPr wrap="square">
            <a:spAutoFit/>
          </a:bodyPr>
          <a:lstStyle/>
          <a:p>
            <a:pPr algn="r"/>
            <a:r>
              <a:rPr lang="pt-BR" sz="36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Eu </a:t>
            </a:r>
            <a:r>
              <a:rPr lang="pt-BR" sz="3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castigo meu corpo como um atleta faz tratando-o com dureza, treinando-o para fazer o que deve, e não aquilo que ele deseja. De outro modo, eu temo que, depois de ter inscrito os outros para a corrida, eu mesmo seja </a:t>
            </a:r>
            <a:r>
              <a:rPr lang="pt-BR" sz="36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considerado </a:t>
            </a:r>
            <a:r>
              <a:rPr lang="pt-BR" sz="3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incapaz, e me mandem ficar de lado</a:t>
            </a:r>
            <a:r>
              <a:rPr lang="pt-BR" sz="36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a:t>
            </a:r>
          </a:p>
          <a:p>
            <a:pPr algn="r"/>
            <a:r>
              <a:rPr lang="pt-BR" sz="36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1 Coríntios 9:27</a:t>
            </a:r>
            <a:endParaRPr lang="pt-BR" sz="3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4014364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1151833" y="5517232"/>
            <a:ext cx="6840334" cy="769441"/>
          </a:xfrm>
          <a:prstGeom prst="rect">
            <a:avLst/>
          </a:prstGeom>
          <a:noFill/>
        </p:spPr>
        <p:txBody>
          <a:bodyPr wrap="none">
            <a:spAutoFit/>
          </a:bodyPr>
          <a:lstStyle/>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Hora De Realizar O Sonho!</a:t>
            </a:r>
            <a:endPar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541385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570754" y="509771"/>
            <a:ext cx="8105702" cy="830997"/>
          </a:xfrm>
          <a:prstGeom prst="rect">
            <a:avLst/>
          </a:prstGeom>
          <a:noFill/>
        </p:spPr>
        <p:txBody>
          <a:bodyPr wrap="square">
            <a:spAutoFit/>
          </a:bodyPr>
          <a:lstStyle/>
          <a:p>
            <a:pPr algn="ctr"/>
            <a:r>
              <a:rPr lang="pt-BR" sz="48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Seja Atleta De Cristo</a:t>
            </a:r>
            <a:endParaRPr lang="pt-BR" sz="48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1928299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2" name="Retângulo 1"/>
          <p:cNvSpPr/>
          <p:nvPr/>
        </p:nvSpPr>
        <p:spPr>
          <a:xfrm>
            <a:off x="467544" y="5517232"/>
            <a:ext cx="8208912" cy="646331"/>
          </a:xfrm>
          <a:prstGeom prst="rect">
            <a:avLst/>
          </a:prstGeom>
        </p:spPr>
        <p:txBody>
          <a:bodyPr wrap="square">
            <a:spAutoFit/>
          </a:bodyPr>
          <a:lstStyle/>
          <a:p>
            <a:pPr algn="ctr"/>
            <a:r>
              <a:rPr lang="pt-BR" sz="3600"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rPr>
              <a:t>Receba A Coroa Da Vida Eterna</a:t>
            </a:r>
            <a:endParaRPr lang="pt-BR" sz="3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317281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479428" y="491188"/>
            <a:ext cx="6197028" cy="1569660"/>
          </a:xfrm>
          <a:prstGeom prst="rect">
            <a:avLst/>
          </a:prstGeom>
          <a:noFill/>
        </p:spPr>
        <p:txBody>
          <a:bodyPr wrap="square">
            <a:spAutoFit/>
          </a:bodyPr>
          <a:lstStyle/>
          <a:p>
            <a:pPr algn="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Grécia Antiga</a:t>
            </a:r>
          </a:p>
          <a:p>
            <a:pPr algn="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2500 a.C.</a:t>
            </a: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8000" t="-4000" r="-8000" b="-4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732993" y="404664"/>
            <a:ext cx="5431295" cy="830997"/>
          </a:xfrm>
          <a:prstGeom prst="rect">
            <a:avLst/>
          </a:prstGeom>
          <a:noFill/>
        </p:spPr>
        <p:txBody>
          <a:bodyPr wrap="none">
            <a:spAutoFit/>
          </a:bodyPr>
          <a:lstStyle/>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Templo de Olímpia</a:t>
            </a:r>
          </a:p>
        </p:txBody>
      </p:sp>
    </p:spTree>
    <p:extLst>
      <p:ext uri="{BB962C8B-B14F-4D97-AF65-F5344CB8AC3E}">
        <p14:creationId xmlns:p14="http://schemas.microsoft.com/office/powerpoint/2010/main" val="3846565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6" name="Retângulo 5"/>
          <p:cNvSpPr/>
          <p:nvPr/>
        </p:nvSpPr>
        <p:spPr>
          <a:xfrm>
            <a:off x="1369157" y="4797152"/>
            <a:ext cx="6710491" cy="1569660"/>
          </a:xfrm>
          <a:prstGeom prst="rect">
            <a:avLst/>
          </a:prstGeom>
          <a:noFill/>
        </p:spPr>
        <p:txBody>
          <a:bodyPr wrap="none">
            <a:spAutoFit/>
          </a:bodyPr>
          <a:lstStyle/>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Cessar-fogo</a:t>
            </a:r>
          </a:p>
          <a:p>
            <a:pPr algn="ctr">
              <a:defRPr/>
            </a:pPr>
            <a:r>
              <a:rPr lang="pt-BR" sz="4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Trégua Entre Inimigos</a:t>
            </a: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09670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187572" y="476672"/>
            <a:ext cx="1342034" cy="769441"/>
          </a:xfrm>
          <a:prstGeom prst="rect">
            <a:avLst/>
          </a:prstGeom>
          <a:noFill/>
        </p:spPr>
        <p:txBody>
          <a:bodyPr wrap="none">
            <a:spAutoFit/>
          </a:bodyPr>
          <a:lstStyle/>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Hoje</a:t>
            </a: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551880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9000" r="-19000"/>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1505732" y="5157192"/>
            <a:ext cx="6490880" cy="923330"/>
          </a:xfrm>
          <a:prstGeom prst="rect">
            <a:avLst/>
          </a:prstGeom>
          <a:noFill/>
        </p:spPr>
        <p:txBody>
          <a:bodyPr wrap="none">
            <a:spAutoFit/>
          </a:bodyPr>
          <a:lstStyle/>
          <a:p>
            <a:pPr algn="ctr">
              <a:defRPr/>
            </a:pPr>
            <a:r>
              <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Eu Posso Chegar Lá?</a:t>
            </a:r>
            <a:endParaRPr lang="pt-BR" sz="5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905001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5" name="Retângulo 4"/>
          <p:cNvSpPr/>
          <p:nvPr/>
        </p:nvSpPr>
        <p:spPr>
          <a:xfrm>
            <a:off x="2025486" y="4509120"/>
            <a:ext cx="5476178" cy="1446550"/>
          </a:xfrm>
          <a:prstGeom prst="rect">
            <a:avLst/>
          </a:prstGeom>
          <a:noFill/>
        </p:spPr>
        <p:txBody>
          <a:bodyPr wrap="none">
            <a:spAutoFit/>
          </a:bodyPr>
          <a:lstStyle/>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Todos Podem,</a:t>
            </a:r>
          </a:p>
          <a:p>
            <a:pPr algn="ctr">
              <a:defRPr/>
            </a:pPr>
            <a:r>
              <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Existe Um Preço!</a:t>
            </a:r>
            <a:endParaRPr lang="pt-BR" sz="44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extLst>
      <p:ext uri="{BB962C8B-B14F-4D97-AF65-F5344CB8AC3E}">
        <p14:creationId xmlns:p14="http://schemas.microsoft.com/office/powerpoint/2010/main" val="3498248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3726</TotalTime>
  <Words>1324</Words>
  <Application>Microsoft Office PowerPoint</Application>
  <PresentationFormat>Apresentação na tela (4:3)</PresentationFormat>
  <Paragraphs>156</Paragraphs>
  <Slides>31</Slides>
  <Notes>31</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31</vt:i4>
      </vt:variant>
    </vt:vector>
  </HeadingPairs>
  <TitlesOfParts>
    <vt:vector size="36" baseType="lpstr">
      <vt:lpstr>Berlin Sans FB</vt:lpstr>
      <vt:lpstr>Berlin Sans FB Demi</vt:lpstr>
      <vt:lpstr>Calibri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PE2015-C22-BUSCANDO O CAMINHO DO MEIO</dc:title>
  <dc:subject>PE-CAPELAS EFM 2016</dc:subject>
  <dc:creator>Pr. MARCELO AUGUSTO DE CARVALHO</dc:creator>
  <cp:keywords>www.4tons.com</cp:keywords>
  <dc:description>COMÉRCIO PROIBIDO. USO PESSOAL</dc:description>
  <cp:lastModifiedBy>APV - Marcelo Augusto de Carvalho</cp:lastModifiedBy>
  <cp:revision>174</cp:revision>
  <dcterms:created xsi:type="dcterms:W3CDTF">2009-09-21T13:03:02Z</dcterms:created>
  <dcterms:modified xsi:type="dcterms:W3CDTF">2016-02-01T15:45:36Z</dcterms:modified>
  <cp:category>PASTORAL ESTUDANTIL APV; CAPELAS 2015; CAPELAS</cp:category>
</cp:coreProperties>
</file>