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sldIdLst>
    <p:sldId id="286" r:id="rId2"/>
    <p:sldId id="300" r:id="rId3"/>
    <p:sldId id="299" r:id="rId4"/>
    <p:sldId id="355" r:id="rId5"/>
    <p:sldId id="289" r:id="rId6"/>
    <p:sldId id="337" r:id="rId7"/>
    <p:sldId id="374" r:id="rId8"/>
    <p:sldId id="329" r:id="rId9"/>
    <p:sldId id="338" r:id="rId10"/>
    <p:sldId id="339" r:id="rId11"/>
    <p:sldId id="340" r:id="rId12"/>
    <p:sldId id="341" r:id="rId13"/>
    <p:sldId id="356" r:id="rId14"/>
    <p:sldId id="342" r:id="rId15"/>
    <p:sldId id="357" r:id="rId16"/>
    <p:sldId id="331" r:id="rId17"/>
    <p:sldId id="344" r:id="rId18"/>
    <p:sldId id="345" r:id="rId19"/>
    <p:sldId id="330" r:id="rId20"/>
    <p:sldId id="346" r:id="rId21"/>
    <p:sldId id="336" r:id="rId22"/>
    <p:sldId id="332" r:id="rId23"/>
    <p:sldId id="349" r:id="rId24"/>
    <p:sldId id="348" r:id="rId25"/>
    <p:sldId id="350" r:id="rId26"/>
    <p:sldId id="354" r:id="rId27"/>
    <p:sldId id="335" r:id="rId28"/>
    <p:sldId id="359" r:id="rId29"/>
    <p:sldId id="361" r:id="rId30"/>
    <p:sldId id="358" r:id="rId31"/>
    <p:sldId id="360" r:id="rId32"/>
    <p:sldId id="362" r:id="rId33"/>
    <p:sldId id="363" r:id="rId34"/>
    <p:sldId id="364" r:id="rId35"/>
    <p:sldId id="334" r:id="rId36"/>
    <p:sldId id="287" r:id="rId37"/>
    <p:sldId id="353" r:id="rId38"/>
    <p:sldId id="368" r:id="rId39"/>
    <p:sldId id="365" r:id="rId40"/>
    <p:sldId id="366" r:id="rId41"/>
    <p:sldId id="367" r:id="rId42"/>
    <p:sldId id="369" r:id="rId43"/>
    <p:sldId id="370" r:id="rId44"/>
    <p:sldId id="371" r:id="rId45"/>
    <p:sldId id="372" r:id="rId46"/>
    <p:sldId id="333" r:id="rId47"/>
    <p:sldId id="375" r:id="rId48"/>
    <p:sldId id="373" r:id="rId49"/>
    <p:sldId id="352" r:id="rId5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69805" autoAdjust="0"/>
  </p:normalViewPr>
  <p:slideViewPr>
    <p:cSldViewPr>
      <p:cViewPr varScale="1">
        <p:scale>
          <a:sx n="52" d="100"/>
          <a:sy n="52" d="100"/>
        </p:scale>
        <p:origin x="12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A2CFBDB9-480D-4299-84E4-AE91A08657DD}" type="datetimeFigureOut">
              <a:rPr lang="pt-BR"/>
              <a:pPr>
                <a:defRPr/>
              </a:pPr>
              <a:t>01/02/2016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8CDF9EDD-52AA-41EF-BA36-13443B3C1C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4892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baseline="0" dirty="0" smtClean="0"/>
              <a:t>Dentre as imagens mais marcantes do ano de 2015 está a seguinte: próximo slide</a:t>
            </a:r>
            <a:endParaRPr lang="pt-BR" altLang="pt-BR" b="1" dirty="0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4B257214-B1DB-4251-81BC-8C1CE30E367D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81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Acontece que um grupo entrou em cena, o Estado Islâmico, a principio com o discurso de ajudar os opositores de Assad, mas depois que ganharam volume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também começou um guerra entre eles, pois na realidade eles querem a hegemonia do país.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01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Conhecido pelas atrocidades realizadas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frente as câmeras e divulgadas nas redes sociais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54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País devastado vivendo debaixo de uma guerra continua, não tem dia, noite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País devastado vivendo debaixo de uma guerra continua, não tem dia, noite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É nessa que muitos tentam fugir, mais de 2 Milhões de Sírios já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fugiram para outros países.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25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Mais de 2 Milhões de Sírios já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fugiram para outros países.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89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39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80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“Ao pensarem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em um santuário para recomeçar a vida, os refugiados costumam procurar países onde o governo é estável, sem regimes militares e onde prevaleça uma sensação de segurança e prosperidade” diz historiador americano Stephen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Mihn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18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ser humano está sempre em busca de algo melhor, sempre em busca da felicidade, começou a ficar desconfortável ele sai em busca de algo melhor. Começou a não suprir suas necessidades ou expectativas, ele busca algo melhor. Começou a correr perigo, ele busca algo melhor.</a:t>
            </a:r>
          </a:p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Isso é inerente ao ser.</a:t>
            </a:r>
            <a:endParaRPr lang="pt-BR" b="1" dirty="0" smtClean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2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err="1" smtClean="0"/>
              <a:t>Aylan</a:t>
            </a:r>
            <a:r>
              <a:rPr lang="pt-BR" b="1" dirty="0" smtClean="0"/>
              <a:t> </a:t>
            </a:r>
            <a:r>
              <a:rPr lang="pt-BR" b="1" dirty="0" err="1" smtClean="0"/>
              <a:t>Shenu</a:t>
            </a:r>
            <a:endParaRPr lang="pt-BR" b="1" dirty="0" smtClean="0"/>
          </a:p>
          <a:p>
            <a:pPr algn="just">
              <a:defRPr/>
            </a:pPr>
            <a:r>
              <a:rPr lang="pt-BR" b="0" dirty="0" smtClean="0"/>
              <a:t>Garoto Sírio</a:t>
            </a:r>
            <a:r>
              <a:rPr lang="pt-BR" b="0" baseline="0" dirty="0" smtClean="0"/>
              <a:t> de três anos de idade encontrado morto nas areias de </a:t>
            </a:r>
            <a:r>
              <a:rPr lang="pt-BR" b="0" baseline="0" dirty="0" err="1" smtClean="0"/>
              <a:t>Bodrum</a:t>
            </a:r>
            <a:r>
              <a:rPr lang="pt-BR" b="0" baseline="0" dirty="0" smtClean="0"/>
              <a:t> na Turquia. Nasceu sob a guerra civil síria, um dos conflitos mais bárbaros do século XXI, e morreu sob a guerra e por causa da guerra. Um garotinho que não conheceu a paz, como diz a revista veja do dia 9 de setembro.</a:t>
            </a:r>
          </a:p>
          <a:p>
            <a:pPr algn="just">
              <a:defRPr/>
            </a:pPr>
            <a:r>
              <a:rPr lang="pt-BR" b="0" baseline="0" dirty="0" smtClean="0"/>
              <a:t>Essa cena chamou a atenção do mundo para o que está acontecendo na Síria a mais de três anos. </a:t>
            </a:r>
            <a:r>
              <a:rPr lang="pt-BR" b="0" baseline="0" dirty="0" err="1" smtClean="0"/>
              <a:t>Aylan</a:t>
            </a:r>
            <a:r>
              <a:rPr lang="pt-BR" b="0" baseline="0" dirty="0" smtClean="0"/>
              <a:t> é apenas uma das crianças que morreram por causa do conflito.</a:t>
            </a:r>
          </a:p>
          <a:p>
            <a:pPr algn="just">
              <a:defRPr/>
            </a:pPr>
            <a:endParaRPr lang="pt-BR" b="0" baseline="0" dirty="0" smtClean="0"/>
          </a:p>
          <a:p>
            <a:pPr algn="just">
              <a:defRPr/>
            </a:pPr>
            <a:endParaRPr lang="pt-BR" b="0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49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Segundo o Medico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Psiquiatra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Dr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Viktor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Frankl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todos temos dentro de nós algum sentido pra continuar sobrevivendo, mesmo em situações adversas, os que não encontram um sentido não sentem que vale a pena viver. E muita gente se mata, ou vive conformada com aquela vida desgraçada porque não encontram um sentido.</a:t>
            </a:r>
          </a:p>
          <a:p>
            <a:pPr algn="just">
              <a:defRPr/>
            </a:pPr>
            <a:endParaRPr lang="pt-BR" sz="1200" b="0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literatura psiquiátrica especializada em prisioneiros de guerra mostra, com bases em pesquisas independentes, que aqueles prisioneiros com mais chance de sobreviver à vida no campo eram aqueles que pensavam no futuro, que queriam ser livres novamente e, mais importante ainda, que viviam em função de um sentido a ser realizado, de um trabalho a ser concluído ou então que desejavam rever os entes queridos.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83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Abraão Maslow,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um psicólogo norte americano propõe que o humano tem uma busca por atender suas necessidades, essas necessidades estão em níveis diferentes e tem uma hierarquia, ou seja, prioridades.</a:t>
            </a:r>
          </a:p>
          <a:p>
            <a:pPr algn="just">
              <a:defRPr/>
            </a:pP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Encontrar a Felicidade está em suprir suas necessidades.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medida que as necessidades mais básicas vão sendo supridas outras vão surgindo, ou seja, não se passa para o outro estágio sem que o anterior tenha sido plenamente atendido.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10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ser humano está sempre em busca de algo melhor, sempre em busca da felicidade, começou a ficar desconfortável ele sai em busca de algo melhor.</a:t>
            </a:r>
          </a:p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Isso é inerente ao ser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25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ser humano está sempre em busca de algo melhor, sempre em busca da felicidade, começou a ficar desconfortável ele sai em busca de algo melhor.</a:t>
            </a:r>
          </a:p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Isso é inerente ao ser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04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ser humano está sempre em busca de algo melhor, sempre em busca da felicidade, começou a ficar desconfortável ele sai em busca de algo melhor.</a:t>
            </a:r>
          </a:p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Isso é inerente ao ser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03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Ou seja você busca a felicidade porque está fugindo da infelicidade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07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Explorar a ideia do ser humano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sua busca por um lugar melhor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94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Do que você gostaria de fugir?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que tem deixado você triste? Preocupado? Ansioso? E até, desesperado?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Talvez você queira fugir dos conflitos familiares, ou dos problemas financeiros que batem a porta da sua família, fugir da sensação de rejeição e abandono, talvez fugir de você mesmo. Pode até ser que você se olhe no espelho e não goste do que vê, não goste do seu jeito de ser. Bate um sentimento de infelicidade.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13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Do que você gostaria de fugir?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que tem deixado você triste? Preocupado? Ansioso? E até, desesperado?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Talvez você queira fugir dos conflitos familiares, ou dos problemas financeiros que batem a porta da sua família, fugir da sensação de rejeição e abandono, talvez fugir de você mesmo. Pode até ser que você se olhe no espelho e não goste do que vê, não goste do seu jeito de ser. Bate um sentimento de infelicidade.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4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Do que você gostaria de fugir?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que tem deixado você triste? Preocupado? Ansioso? E até, desesperado?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Talvez você queira fugir dos conflitos familiares, ou dos problemas financeiros que batem a porta da sua família, fugir da sensação de rejeição e abandono, talvez fugir de você mesmo. Pode até ser que você se olhe no espelho e não goste do que vê, não goste do seu jeito de ser. Bate um sentimento de infelicidade.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5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48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Do que você gostaria de fugir?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que tem deixado você triste? Preocupado? Ansioso? E até, desesperado?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Talvez você queira fugir dos conflitos familiares, ou dos problemas financeiros que batem a porta da sua família, fugir da sensação de rejeição e abandono, talvez fugir de você mesmo. Pode até ser que você se olhe no espelho e não goste do que vê, não goste do seu jeito de ser. Bate um sentimento de infelicidade.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89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Do que você gostaria de fugir?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que tem deixado você triste? Preocupado? Ansioso? E até, desesperado?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Talvez você queira fugir dos conflitos familiares, ou dos problemas financeiros que batem a porta da sua família, fugir da sensação de rejeição e abandono, talvez fugir de você mesmo. Pode até ser que você se olhe no espelho e não goste do que vê, não goste do seu jeito de ser. Bate um sentimento de infelicidade.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08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Do que você gostaria de fugir?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que tem deixado você triste? Preocupado? Ansioso? E até, desesperado?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Talvez você queira fugir dos conflitos familiares, ou dos problemas financeiros que batem a porta da sua família, fugir da sensação de rejeição e abandono, talvez fugir de você mesmo. Pode até ser que você se olhe no espelho e não goste do que vê, não goste do seu jeito de ser. Bate um sentimento de infelicidade.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53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Do que você gostaria de fugir?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que tem deixado você triste? Preocupado? Ansioso? E até, desesperado?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Talvez você queira fugir dos conflitos familiares, ou dos problemas financeiros que batem a porta da sua família, fugir da sensação de rejeição e abandono, talvez fugir de você mesmo. Pode até ser que você se olhe no espelho e não goste do que vê, não goste do seu jeito de ser. Bate um sentimento de infelicidade.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99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Do que você gostaria de fugir?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que tem deixado você triste? Preocupado? Ansioso? E até, desesperado?</a:t>
            </a:r>
          </a:p>
          <a:p>
            <a:pPr algn="just">
              <a:defRPr/>
            </a:pP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Talvez você queira fugir dos conflitos familiares, ou dos problemas financeiros que batem a porta da sua família, fugir da sensação de rejeição e abandono, talvez fugir de você mesmo. Pode até ser que você se olhe no espelho e não goste do que vê, não goste do seu jeito de ser. Bate um sentimento de infelicidade.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2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 que você</a:t>
            </a:r>
            <a:r>
              <a:rPr lang="pt-BR" b="1" baseline="0" dirty="0" smtClean="0"/>
              <a:t> gostaria de mudar? Onde você gostaria de chegar?</a:t>
            </a:r>
          </a:p>
          <a:p>
            <a:pPr algn="just">
              <a:defRPr/>
            </a:pPr>
            <a:r>
              <a:rPr lang="pt-BR" b="1" baseline="0" dirty="0" smtClean="0"/>
              <a:t>Talvez você nem saiba onde exatamente ir, só quer ser feliz.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62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Não há nada de errado em querer sair das situações difíceis e migrar pra felicidade. 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31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10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617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38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063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554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487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615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906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2347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Muitos</a:t>
            </a:r>
            <a:r>
              <a:rPr lang="pt-BR" b="1" baseline="0" dirty="0" smtClean="0"/>
              <a:t> de nós queremos tanto sair de onde estamos, que muitas vezes não nos preocupamos com a embarcação, com as condições, e nos aventuramos no mar da vida, mas despreparados pra ele, para as tempestades, para os riscos.</a:t>
            </a:r>
          </a:p>
          <a:p>
            <a:pPr algn="just">
              <a:defRPr/>
            </a:pPr>
            <a:r>
              <a:rPr lang="pt-BR" b="1" baseline="0" dirty="0" smtClean="0"/>
              <a:t>Tipos de embarcação......?????</a:t>
            </a:r>
          </a:p>
          <a:p>
            <a:pPr algn="just">
              <a:defRPr/>
            </a:pPr>
            <a:r>
              <a:rPr lang="pt-BR" b="1" baseline="0" dirty="0" smtClean="0"/>
              <a:t>Drogas</a:t>
            </a:r>
          </a:p>
          <a:p>
            <a:pPr algn="just">
              <a:defRPr/>
            </a:pPr>
            <a:r>
              <a:rPr lang="pt-BR" b="1" baseline="0" dirty="0" smtClean="0"/>
              <a:t>Sexo – transar com quem vier pela frente.</a:t>
            </a:r>
          </a:p>
          <a:p>
            <a:pPr algn="just">
              <a:defRPr/>
            </a:pPr>
            <a:r>
              <a:rPr lang="pt-BR" b="1" baseline="0" dirty="0" smtClean="0"/>
              <a:t>Pornografia</a:t>
            </a:r>
          </a:p>
          <a:p>
            <a:pPr algn="just">
              <a:defRPr/>
            </a:pPr>
            <a:r>
              <a:rPr lang="pt-BR" b="1" baseline="0" dirty="0" smtClean="0"/>
              <a:t>Jogos</a:t>
            </a:r>
          </a:p>
          <a:p>
            <a:pPr algn="just">
              <a:defRPr/>
            </a:pPr>
            <a:r>
              <a:rPr lang="pt-BR" b="1" baseline="0" dirty="0" smtClean="0"/>
              <a:t>Bebidas</a:t>
            </a:r>
          </a:p>
          <a:p>
            <a:pPr algn="just">
              <a:defRPr/>
            </a:pPr>
            <a:r>
              <a:rPr lang="pt-BR" b="1" baseline="0" dirty="0" smtClean="0"/>
              <a:t>Baladas</a:t>
            </a:r>
          </a:p>
          <a:p>
            <a:pPr algn="just">
              <a:defRPr/>
            </a:pPr>
            <a:r>
              <a:rPr lang="pt-BR" b="1" baseline="0" dirty="0" smtClean="0"/>
              <a:t>Navalhas – se cortar</a:t>
            </a:r>
          </a:p>
          <a:p>
            <a:pPr algn="just">
              <a:defRPr/>
            </a:pPr>
            <a:r>
              <a:rPr lang="pt-BR" b="1" baseline="0" dirty="0" smtClean="0"/>
              <a:t>Suicídio</a:t>
            </a:r>
          </a:p>
          <a:p>
            <a:pPr algn="just">
              <a:defRPr/>
            </a:pPr>
            <a:r>
              <a:rPr lang="pt-BR" b="1" baseline="0" dirty="0" smtClean="0"/>
              <a:t>Casamento precipitado, morar junto – para aquelas que sofrem opressão dos pais.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455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Portanto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como seres humanos todos estamos, de certa forma, fugindo da infelicidade e buscando algo melhor. Nós buscamos viver e viver bem. Gostamos da vida e nunca nos conformamos com a morte e o sofrimento.</a:t>
            </a:r>
          </a:p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Eu acredito que isto se deve ao fato de que fomos criados para a vida e felicidade. 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16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Portanto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como seres humanos todos estamos, de certa forma, fugindo da infelicidade e buscando algo melhor. Nós buscamos viver e viver bem. Gostamos da vida e nunca nos conformamos com a morte e o sofrimento.</a:t>
            </a:r>
          </a:p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Eu acredito que isto se deve ao fato de que fomos criados para a vida e felicidade. 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158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Deus colocou essa busca dentro de nós.</a:t>
            </a:r>
          </a:p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Nós só precisamos escolher o melhor caminho, o mais seguro, o mais confiável.</a:t>
            </a:r>
          </a:p>
          <a:p>
            <a:pPr algn="just">
              <a:defRPr/>
            </a:pPr>
            <a:endParaRPr lang="pt-BR" sz="1200" b="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>
              <a:defRPr/>
            </a:pP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Sabemos o que queremos e nem sempre sabemos como alcançar. Mas ao reconhecermos nossa impotência diante das circunstancias temos a necessidade de algo maior.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09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Deus criou o ser humano pra viver</a:t>
            </a:r>
          </a:p>
          <a:p>
            <a:pPr algn="just">
              <a:defRPr/>
            </a:pPr>
            <a:r>
              <a:rPr lang="pt-BR" b="1" dirty="0" smtClean="0"/>
              <a:t>Deus criou pra ser Feliz</a:t>
            </a:r>
          </a:p>
          <a:p>
            <a:pPr algn="just">
              <a:defRPr/>
            </a:pPr>
            <a:r>
              <a:rPr lang="pt-BR" b="1" dirty="0" smtClean="0"/>
              <a:t>Ele</a:t>
            </a:r>
            <a:r>
              <a:rPr lang="pt-BR" b="1" baseline="0" dirty="0" smtClean="0"/>
              <a:t> colocou a eternidade no nosso coração</a:t>
            </a:r>
          </a:p>
          <a:p>
            <a:pPr algn="just">
              <a:defRPr/>
            </a:pPr>
            <a:r>
              <a:rPr lang="pt-BR" b="1" baseline="0" dirty="0" smtClean="0"/>
              <a:t>Promete um lugar Melhor pra todos nós</a:t>
            </a:r>
          </a:p>
          <a:p>
            <a:pPr algn="just">
              <a:defRPr/>
            </a:pPr>
            <a:r>
              <a:rPr lang="pt-BR" b="1" baseline="0" dirty="0" smtClean="0"/>
              <a:t>E nos oferece um caminho seguro pra chegar lá. Jesus, “O caminho, A verdade e A vida”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8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maioria dos refugiados procuram abrigo na Europa, o país mais cobiçado é a Alemanha pela facilidade de conseguir autorização para moradia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temporaria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após 4 anos se o país de origem ainda estiver em guerra é concedido visto permanente.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maioria dos refugiados procuram abrigo na Europa, o país mais cobiçado é a Alemanha pela facilidade de conseguir autorização para moradia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temporaria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após 4 anos se </a:t>
            </a:r>
            <a:r>
              <a:rPr lang="pt-BR" sz="1200" b="0" kern="1200" baseline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país 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de origem ainda estiver em guerra é concedido visto permanente.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98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maioria dos refugiados procuram abrigo na Europa, o país mais cobiçado é a Alemanha pela facilidade de conseguir autorização para moradia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temporaria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após 4 anos se </a:t>
            </a:r>
            <a:r>
              <a:rPr lang="pt-BR" sz="1200" b="0" kern="1200" baseline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país 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de origem ainda estiver em guerra é concedido visto permanente.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24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Explorar 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que acontece na Síria.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26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Este homem é o presidente da Síria já por 14 anos, e rege a Síria num regime de ditadura. Em 2011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um grupo se levantou contra o governo e começou uma guerra, outros grupos também se levantaram.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9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A8F94-E799-4013-AFE1-7E5DA97617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780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D87F-5A33-4827-BBDD-3168FA9F16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07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3FFD-A366-4267-8A43-2C473D9713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CDAF-6150-4094-896A-20033049EE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003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69C5-A37E-41E0-A6BE-0071CC4843B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888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CBA3-3E68-4240-BDB7-88F0053D89D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332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0278-A100-4E0F-89B4-147D88B73F0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2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B4E6-773A-492A-B614-80A92FF6AE3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2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840A-AD89-4CDC-9BB1-47DF603E3CC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540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CCC8-447B-435F-A841-57627D85B63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593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B84F-6F04-4E37-A2AF-5074CC55A5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32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2826622-1695-4533-B4AD-CE4F7348EA4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cubos-pretos-azuis-wallpaper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girl_fluff_dandelion_grass_happiness_76417_3840x2160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156059-Happiness-Face-Quote-Wallpaper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4647327"/>
            <a:ext cx="830897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Em Busca De Um Lugar Melhor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</a:t>
            </a: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Estudantil – APV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Fábio Moreno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05628" y="5229200"/>
            <a:ext cx="49327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Estado Islâmico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90402" y="5229200"/>
            <a:ext cx="49632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País Devastado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2392" y="5251847"/>
            <a:ext cx="85792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 anos de Conflitos ininterruptos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24443" y="5229200"/>
            <a:ext cx="449514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Muitos Fogem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6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3641" y="5169386"/>
            <a:ext cx="8516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 Milhões Já Deixaram O País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398702" y="476672"/>
            <a:ext cx="63466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Eles Buscam?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39196" y="5251847"/>
            <a:ext cx="666560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Buscam Um Lugar Melhor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332656"/>
            <a:ext cx="842493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“Ao pensarem em um santuário para recomeçar a vida, os refugiados costumam procurar países onde o governo é estável, sem regimes militares e onde prevaleça uma sensação de segurança e prosperidade” diz historiador </a:t>
            </a:r>
            <a:r>
              <a:rPr lang="pt-BR" sz="4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americano.</a:t>
            </a:r>
            <a:r>
              <a:rPr lang="pt-BR" sz="44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 </a:t>
            </a:r>
            <a:endParaRPr lang="pt-BR" sz="44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Stephen </a:t>
            </a:r>
            <a:r>
              <a:rPr lang="pt-BR" sz="44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Mihn</a:t>
            </a:r>
            <a:r>
              <a:rPr lang="pt-BR" sz="44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.</a:t>
            </a:r>
            <a:endParaRPr lang="pt-BR" sz="4400" b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85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19773" y="620688"/>
            <a:ext cx="690445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Ser Humano E Sua Busca</a:t>
            </a: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65160" y="5373216"/>
            <a:ext cx="20217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Aylan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47864" y="5229200"/>
            <a:ext cx="529503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Dr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Viktor 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Frank</a:t>
            </a:r>
            <a:endParaRPr lang="pt-BR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8" y="-136872"/>
            <a:ext cx="10399132" cy="680623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341462"/>
            <a:ext cx="51272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Pirâmide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Maslow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7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224">
            <a:off x="6427992" y="3826742"/>
            <a:ext cx="2466950" cy="32598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115593"/>
            <a:ext cx="3905448" cy="16331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15616" y="1953414"/>
            <a:ext cx="65909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 smtClean="0"/>
              <a:t>“A </a:t>
            </a:r>
            <a:r>
              <a:rPr lang="pt-BR" sz="4400" dirty="0"/>
              <a:t>busca da felicidade é o combustível que move a humanidade 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115593"/>
            <a:ext cx="3905448" cy="16331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7524" y="1988840"/>
            <a:ext cx="856895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 smtClean="0"/>
              <a:t>é </a:t>
            </a:r>
            <a:r>
              <a:rPr lang="pt-BR" sz="4400" dirty="0"/>
              <a:t>ela que nos força a estudar, trabalhar, ter fé, construir casas, realizar coisas, juntar dinheiro, gastar dinheiro, fazer amigos, brigar, casar, separar, ter filhos e depois protegê-los</a:t>
            </a:r>
            <a:r>
              <a:rPr lang="pt-BR" sz="4400" dirty="0" smtClean="0"/>
              <a:t>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2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115593"/>
            <a:ext cx="3905448" cy="16331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7524" y="1988840"/>
            <a:ext cx="85689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 smtClean="0"/>
              <a:t>Ela </a:t>
            </a:r>
            <a:r>
              <a:rPr lang="pt-BR" sz="4400" dirty="0"/>
              <a:t>nos convence de que cada uma dessas conquistas é a coisa mais importante do mundo e nos dá disposição para lutar por elas</a:t>
            </a:r>
            <a:r>
              <a:rPr lang="pt-BR" sz="4400" dirty="0" smtClean="0"/>
              <a:t>.”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4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0012" y="548680"/>
            <a:ext cx="85689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Por Outro Lado A Busca Pela Felicidade É Uma Fuga Da Infelicidade.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25512" y="620688"/>
            <a:ext cx="249299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0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08762" y="548680"/>
            <a:ext cx="689163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Que Gostaria De Fugir?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27945" y="5301208"/>
            <a:ext cx="514435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Conflitos Familiares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1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59194" y="5395863"/>
            <a:ext cx="582563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Problemas Financeiros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90904" y="476672"/>
            <a:ext cx="71621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2370 imigrantes mortos em naufrágios em 2015.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620688"/>
            <a:ext cx="4112023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Sensação De </a:t>
            </a:r>
          </a:p>
          <a:p>
            <a:pPr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Rejeição </a:t>
            </a:r>
          </a:p>
          <a:p>
            <a:pPr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Abandono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37637" y="620688"/>
            <a:ext cx="406874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Você Mesmo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90452" y="5251847"/>
            <a:ext cx="576311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Que Vê No Espelho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47308" y="5467871"/>
            <a:ext cx="484940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Seu Jeito De Ser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548680"/>
            <a:ext cx="86764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Sentimento De Infelicidade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70" y="4725144"/>
            <a:ext cx="86136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Qual O Lugar Dos Sonhos Que Gostaria De Ir?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5170" y="548680"/>
            <a:ext cx="86136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É Errado Desejar Ser Feliz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70" y="5529426"/>
            <a:ext cx="86136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Problema Está Na Embarcação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70" y="5085184"/>
            <a:ext cx="8613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Sexo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70" y="5013176"/>
            <a:ext cx="8613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ornografia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90904" y="4718754"/>
            <a:ext cx="71621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300.000 fugiram pelo mar nesse ano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7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8821" y="5097958"/>
            <a:ext cx="8613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Bebidas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69" y="4725144"/>
            <a:ext cx="8613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Drogas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70" y="5301208"/>
            <a:ext cx="8613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Jogos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70" y="5229200"/>
            <a:ext cx="8613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Baladas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0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70" y="5373216"/>
            <a:ext cx="8613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Suicídio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5170" y="5457418"/>
            <a:ext cx="86136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Namoro e Casamento Precipitados 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78821" y="5251847"/>
            <a:ext cx="86136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Todos Buscamos Algo Melhor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5170" y="4941168"/>
            <a:ext cx="86136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Todos Fomos Criados Para Algo Melhor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5632"/>
          <a:stretch/>
        </p:blipFill>
        <p:spPr>
          <a:xfrm>
            <a:off x="35495" y="44624"/>
            <a:ext cx="9001001" cy="668324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5170" y="447055"/>
            <a:ext cx="86136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Deus Colocou Em Nós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8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04732" y="5467871"/>
            <a:ext cx="673453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Local De Destino = Europa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48680"/>
            <a:ext cx="10033731" cy="553184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9026255" cy="655131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90949" y="5229200"/>
            <a:ext cx="524534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Que Eles Fogem?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1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53339" y="5229200"/>
            <a:ext cx="52373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Bachar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al-Assad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4697</TotalTime>
  <Words>2870</Words>
  <Application>Microsoft Office PowerPoint</Application>
  <PresentationFormat>Apresentação na tela (4:3)</PresentationFormat>
  <Paragraphs>265</Paragraphs>
  <Slides>49</Slides>
  <Notes>49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4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5000-APELO</dc:title>
  <dc:subject>PE-CAPELAS EFM 2016</dc:subject>
  <dc:creator>Pr. MARCELO AUGUSTO DE CARVALHO</dc:creator>
  <cp:keywords>www.4tons.com</cp:keywords>
  <dc:description>COMÉRCIO PROIBIDO. USO PESSOAL</dc:description>
  <cp:lastModifiedBy>APV - Marcelo Augusto de Carvalho</cp:lastModifiedBy>
  <cp:revision>178</cp:revision>
  <dcterms:created xsi:type="dcterms:W3CDTF">2009-09-21T13:03:02Z</dcterms:created>
  <dcterms:modified xsi:type="dcterms:W3CDTF">2016-02-01T16:15:26Z</dcterms:modified>
  <cp:category>PASTORAL ESTUDANTIL APV; CAPELAS</cp:category>
</cp:coreProperties>
</file>