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2"/>
  </p:notesMasterIdLst>
  <p:sldIdLst>
    <p:sldId id="256" r:id="rId2"/>
    <p:sldId id="428" r:id="rId3"/>
    <p:sldId id="257" r:id="rId4"/>
    <p:sldId id="429" r:id="rId5"/>
    <p:sldId id="431" r:id="rId6"/>
    <p:sldId id="430" r:id="rId7"/>
    <p:sldId id="258" r:id="rId8"/>
    <p:sldId id="473" r:id="rId9"/>
    <p:sldId id="259" r:id="rId10"/>
    <p:sldId id="260" r:id="rId11"/>
    <p:sldId id="488" r:id="rId12"/>
    <p:sldId id="261" r:id="rId13"/>
    <p:sldId id="262" r:id="rId14"/>
    <p:sldId id="474" r:id="rId15"/>
    <p:sldId id="263" r:id="rId16"/>
    <p:sldId id="264" r:id="rId17"/>
    <p:sldId id="472" r:id="rId18"/>
    <p:sldId id="265" r:id="rId19"/>
    <p:sldId id="266" r:id="rId20"/>
    <p:sldId id="479" r:id="rId21"/>
    <p:sldId id="315" r:id="rId22"/>
    <p:sldId id="368" r:id="rId23"/>
    <p:sldId id="471" r:id="rId24"/>
    <p:sldId id="267" r:id="rId25"/>
    <p:sldId id="480" r:id="rId26"/>
    <p:sldId id="481" r:id="rId27"/>
    <p:sldId id="269" r:id="rId28"/>
    <p:sldId id="270" r:id="rId29"/>
    <p:sldId id="482" r:id="rId30"/>
    <p:sldId id="271" r:id="rId31"/>
    <p:sldId id="272" r:id="rId32"/>
    <p:sldId id="483" r:id="rId33"/>
    <p:sldId id="273" r:id="rId34"/>
    <p:sldId id="274" r:id="rId35"/>
    <p:sldId id="484" r:id="rId36"/>
    <p:sldId id="275" r:id="rId37"/>
    <p:sldId id="276" r:id="rId38"/>
    <p:sldId id="470" r:id="rId39"/>
    <p:sldId id="277" r:id="rId40"/>
    <p:sldId id="278" r:id="rId41"/>
    <p:sldId id="485" r:id="rId42"/>
    <p:sldId id="279" r:id="rId43"/>
    <p:sldId id="280" r:id="rId44"/>
    <p:sldId id="475" r:id="rId45"/>
    <p:sldId id="281" r:id="rId46"/>
    <p:sldId id="282" r:id="rId47"/>
    <p:sldId id="486" r:id="rId48"/>
    <p:sldId id="283" r:id="rId49"/>
    <p:sldId id="395" r:id="rId50"/>
    <p:sldId id="487" r:id="rId51"/>
    <p:sldId id="285" r:id="rId52"/>
    <p:sldId id="286" r:id="rId53"/>
    <p:sldId id="476" r:id="rId54"/>
    <p:sldId id="287" r:id="rId55"/>
    <p:sldId id="288" r:id="rId56"/>
    <p:sldId id="477" r:id="rId57"/>
    <p:sldId id="289" r:id="rId58"/>
    <p:sldId id="290" r:id="rId59"/>
    <p:sldId id="478" r:id="rId60"/>
    <p:sldId id="291" r:id="rId61"/>
    <p:sldId id="292" r:id="rId62"/>
    <p:sldId id="469" r:id="rId63"/>
    <p:sldId id="293" r:id="rId64"/>
    <p:sldId id="294" r:id="rId65"/>
    <p:sldId id="468" r:id="rId66"/>
    <p:sldId id="295" r:id="rId67"/>
    <p:sldId id="296" r:id="rId68"/>
    <p:sldId id="467" r:id="rId69"/>
    <p:sldId id="297" r:id="rId70"/>
    <p:sldId id="298" r:id="rId71"/>
    <p:sldId id="466" r:id="rId72"/>
    <p:sldId id="299" r:id="rId73"/>
    <p:sldId id="300" r:id="rId74"/>
    <p:sldId id="465" r:id="rId75"/>
    <p:sldId id="313" r:id="rId76"/>
    <p:sldId id="314" r:id="rId77"/>
    <p:sldId id="464" r:id="rId78"/>
    <p:sldId id="461" r:id="rId79"/>
    <p:sldId id="462" r:id="rId80"/>
    <p:sldId id="463" r:id="rId8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0000"/>
    <a:srgbClr val="FFFFFF"/>
    <a:srgbClr val="FF99FF"/>
    <a:srgbClr val="66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81" autoAdjust="0"/>
  </p:normalViewPr>
  <p:slideViewPr>
    <p:cSldViewPr>
      <p:cViewPr varScale="1">
        <p:scale>
          <a:sx n="53" d="100"/>
          <a:sy n="53" d="100"/>
        </p:scale>
        <p:origin x="18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B03977B-FDDB-417B-9732-46667B912012}" type="datetimeFigureOut">
              <a:rPr lang="pt-BR"/>
              <a:pPr>
                <a:defRPr/>
              </a:pPr>
              <a:t>01/02/2016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B2EA69-5326-4751-AA91-0298205DC40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4517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01</a:t>
            </a:r>
          </a:p>
          <a:p>
            <a:pPr algn="r" eaLnBrk="1" hangingPunct="1">
              <a:spcBef>
                <a:spcPct val="0"/>
              </a:spcBef>
            </a:pPr>
            <a:r>
              <a:rPr lang="pt-BR" altLang="pt-BR" b="1" smtClean="0"/>
              <a:t>21/11/2012</a:t>
            </a:r>
          </a:p>
          <a:p>
            <a:pPr algn="r" eaLnBrk="1" hangingPunct="1">
              <a:spcBef>
                <a:spcPct val="0"/>
              </a:spcBef>
            </a:pPr>
            <a:endParaRPr lang="pt-BR" altLang="pt-BR" b="1" smtClean="0"/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1- TODAS AS TURMAS CONTRA SI: do 6 ao 3 do Médio competirão entre si. Assim nunca contarão aos outros as perguntas.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2- CADA TURMA COM 4 PLACAS NA MÃO DO REPRESENTANTE DE CLASSE. Eles lêem a pergunta em silêncio, as opções e juntos decidem pela resposta em 30 segundos.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3- LEVANTAR AS PLACAS AO MESMO TEMPO: isto evita que um copie do outro a resposta.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4- VOCÊ MARCA NO GABARITO A RESPOSTA DE CADA TURMA E GUARDA CONSIGO A PONTUAÇÃO DE CADA DIA. É ACUMULATIVA.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5- DEPOIS DÁ A RESPOSTA CERTA  NO SLIDE SEGUINTE.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6- PRÊMIOS: bombom pra turma que ganhou naquele dia, e uma sorvetada pra quem ganhou no semestre todo.</a:t>
            </a:r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B2EBED-2077-4DC9-AA27-FE30EC9BA11D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0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5DD0A9-6288-4248-8838-7BD6A7701BF3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9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1A63B8-F769-4E4A-A4E3-CAAA935EA980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6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DD45-F160-41DE-9EDC-E16E468224C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620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98F73-FFB1-43FE-958A-E1C780ED737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044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75BCD-BBBB-4E1B-870B-1C2D9D38240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482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34154-B4ED-4B1D-8B4E-3A4634C8BA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775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7A560-34E2-408F-85C7-B41277CC9E0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581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E1BF7-E31E-45FA-81C7-DA1EFE0580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872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7FE8-C2D1-4A5F-9B08-8AF2A88512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973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D831C-5040-4973-8A1A-FB2C018FCB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735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F25E6-EB8F-4B7A-AE3F-C8CD82F4FAC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584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F4CD2-5A51-4BB0-9E59-A90BD15FF5D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777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7BA59-4D57-435F-8A7A-F143071174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5420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6FEA6A00-A6BC-4ED4-A464-6E1A9FAC28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759" y="1268760"/>
            <a:ext cx="6085319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spcBef>
                <a:spcPts val="0"/>
              </a:spcBef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spcBef>
                <a:spcPts val="600"/>
              </a:spcBef>
              <a:defRPr/>
            </a:pPr>
            <a:r>
              <a:rPr lang="pt-BR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23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5257800"/>
          </a:xfrm>
        </p:spPr>
        <p:txBody>
          <a:bodyPr/>
          <a:lstStyle/>
          <a:p>
            <a:pPr marL="358775" indent="-358775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/>
              <a:t> Museu de Arte de São Paulo Assis Chateaubriand</a:t>
            </a:r>
            <a:endParaRPr lang="pt-BR" altLang="pt-BR" sz="4000" b="1" smtClean="0">
              <a:latin typeface="Calibri" panose="020F0502020204030204" pitchFamily="34" charset="0"/>
            </a:endParaRPr>
          </a:p>
          <a:p>
            <a:pPr marL="358775" indent="-358775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/>
              <a:t>Museu de Arte de São Paulo Paulo Maluf</a:t>
            </a:r>
            <a:endParaRPr lang="pt-BR" altLang="pt-BR" sz="4000" b="1" smtClean="0">
              <a:latin typeface="Calibri" panose="020F0502020204030204" pitchFamily="34" charset="0"/>
            </a:endParaRPr>
          </a:p>
          <a:p>
            <a:pPr marL="358775" indent="-358775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/>
              <a:t>Museu de Arte de São Paulo Jânio da Silva Quadros</a:t>
            </a:r>
          </a:p>
          <a:p>
            <a:pPr marL="358775" indent="-358775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/>
              <a:t>Museu de Arte de São Paulo Faria Lima</a:t>
            </a:r>
            <a:endParaRPr lang="pt-BR" altLang="pt-BR" sz="4000" b="1" smtClean="0">
              <a:latin typeface="Calibri" panose="020F0502020204030204" pitchFamily="34" charset="0"/>
            </a:endParaRPr>
          </a:p>
        </p:txBody>
      </p:sp>
      <p:pic>
        <p:nvPicPr>
          <p:cNvPr id="163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5257800"/>
          </a:xfrm>
        </p:spPr>
        <p:txBody>
          <a:bodyPr/>
          <a:lstStyle/>
          <a:p>
            <a:pPr marL="358775" indent="-358775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>
                <a:solidFill>
                  <a:srgbClr val="FFFF00"/>
                </a:solidFill>
              </a:rPr>
              <a:t> Museu de Arte de São Paulo Assis Chateaubriand</a:t>
            </a:r>
            <a:endParaRPr lang="pt-BR" altLang="pt-BR" sz="4000" b="1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marL="358775" indent="-358775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/>
              <a:t>Museu de Arte de São Paulo Paulo Maluf</a:t>
            </a:r>
            <a:endParaRPr lang="pt-BR" altLang="pt-BR" sz="4000" b="1" smtClean="0">
              <a:latin typeface="Calibri" panose="020F0502020204030204" pitchFamily="34" charset="0"/>
            </a:endParaRPr>
          </a:p>
          <a:p>
            <a:pPr marL="358775" indent="-358775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/>
              <a:t>Museu de Arte de São Paulo Jânio da Silva Quadros</a:t>
            </a:r>
          </a:p>
          <a:p>
            <a:pPr marL="358775" indent="-358775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</a:pPr>
            <a:r>
              <a:rPr lang="pt-BR" altLang="pt-BR" sz="4000" b="1" smtClean="0"/>
              <a:t>Museu de Arte de São Paulo Faria Lima</a:t>
            </a:r>
            <a:endParaRPr lang="pt-BR" altLang="pt-BR" sz="4000" b="1" smtClean="0">
              <a:latin typeface="Calibri" panose="020F0502020204030204" pitchFamily="34" charset="0"/>
            </a:endParaRPr>
          </a:p>
        </p:txBody>
      </p:sp>
      <p:pic>
        <p:nvPicPr>
          <p:cNvPr id="1741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Autor do famoso livro O CONDE DE MONTE CRISTO?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Luis de Camões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Lewis Carroll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Alexandre Dumas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Goethe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5400" b="1" smtClean="0">
              <a:latin typeface="Calibri" panose="020F0502020204030204" pitchFamily="34" charset="0"/>
            </a:endParaRPr>
          </a:p>
        </p:txBody>
      </p:sp>
      <p:pic>
        <p:nvPicPr>
          <p:cNvPr id="194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Luis de Camões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Lewis Carroll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00"/>
                </a:solidFill>
                <a:latin typeface="Calibri" panose="020F0502020204030204" pitchFamily="34" charset="0"/>
              </a:rPr>
              <a:t>Alexandre Dumas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Goethe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5400" b="1" smtClean="0">
              <a:latin typeface="Calibri" panose="020F0502020204030204" pitchFamily="34" charset="0"/>
            </a:endParaRPr>
          </a:p>
        </p:txBody>
      </p:sp>
      <p:pic>
        <p:nvPicPr>
          <p:cNvPr id="2048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4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29600" cy="965200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Que empresa é essa?</a:t>
            </a:r>
          </a:p>
        </p:txBody>
      </p:sp>
      <p:pic>
        <p:nvPicPr>
          <p:cNvPr id="21508" name="Picture 5" descr="http://img.ibxk.com.br/2014/11/29/29150741307050.jpg?w=1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0" b="28815"/>
          <a:stretch>
            <a:fillRect/>
          </a:stretch>
        </p:blipFill>
        <p:spPr bwMode="auto">
          <a:xfrm>
            <a:off x="611188" y="3068638"/>
            <a:ext cx="8567737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Mitsubishi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Crysler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Nissan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Subaru</a:t>
            </a:r>
          </a:p>
        </p:txBody>
      </p:sp>
      <p:pic>
        <p:nvPicPr>
          <p:cNvPr id="225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Mitsubishi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Crysler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Nissan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Subaru</a:t>
            </a:r>
          </a:p>
        </p:txBody>
      </p:sp>
      <p:pic>
        <p:nvPicPr>
          <p:cNvPr id="2355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5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8021637" cy="5257800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Empresa que fabrica todos os produtos que o Coyote usa para pegar o Papa-Léguas?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Warner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ACNE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BBC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ACME</a:t>
            </a:r>
          </a:p>
        </p:txBody>
      </p:sp>
      <p:pic>
        <p:nvPicPr>
          <p:cNvPr id="2560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Regras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Warner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ACNE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BBC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ACME</a:t>
            </a:r>
          </a:p>
        </p:txBody>
      </p:sp>
      <p:pic>
        <p:nvPicPr>
          <p:cNvPr id="2662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6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O que significa, no original latim, a palavra que dá nome ao famoso creme NÍVEA?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Águas Claras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Branca de Neve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Olhos Azuis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Mar Azul</a:t>
            </a:r>
          </a:p>
        </p:txBody>
      </p:sp>
      <p:pic>
        <p:nvPicPr>
          <p:cNvPr id="2867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Águas Claras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Branca de Neve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Olhos Azuis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Mar Azul</a:t>
            </a:r>
          </a:p>
        </p:txBody>
      </p:sp>
      <p:pic>
        <p:nvPicPr>
          <p:cNvPr id="296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7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3873500" cy="4530725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Nome desse país africano?</a:t>
            </a:r>
          </a:p>
        </p:txBody>
      </p:sp>
      <p:pic>
        <p:nvPicPr>
          <p:cNvPr id="30724" name="Picture 5" descr="http://www2.luventicus.org/mapaspt/africa/etiop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844675"/>
            <a:ext cx="4254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>
            <a:off x="8101013" y="2349500"/>
            <a:ext cx="431800" cy="1223963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Senegal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Etiópia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Congo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Zaire</a:t>
            </a:r>
          </a:p>
        </p:txBody>
      </p:sp>
      <p:pic>
        <p:nvPicPr>
          <p:cNvPr id="3174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Senegal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Etiópia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Congo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Zaire</a:t>
            </a:r>
          </a:p>
        </p:txBody>
      </p:sp>
      <p:pic>
        <p:nvPicPr>
          <p:cNvPr id="3277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8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600" b="1" smtClean="0">
                <a:latin typeface="Georgia" panose="02040502050405020303" pitchFamily="18" charset="0"/>
              </a:rPr>
              <a:t> Em que Estado Brasileiro aconteceu a GUERRA DOS CANUDOS?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AL</a:t>
            </a:r>
          </a:p>
        </p:txBody>
      </p:sp>
      <p:pic>
        <p:nvPicPr>
          <p:cNvPr id="3482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BA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AL</a:t>
            </a:r>
          </a:p>
        </p:txBody>
      </p:sp>
      <p:pic>
        <p:nvPicPr>
          <p:cNvPr id="3584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Regras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8459787" cy="5257800"/>
          </a:xfrm>
        </p:spPr>
        <p:txBody>
          <a:bodyPr/>
          <a:lstStyle/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Ler as perguntas em silêncio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Pensar e responder em conjunto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Levantar as placas todas as turmas no mesmo momento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da semana, brinde!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no semestre...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Barulho demais = -1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9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978775" cy="5141913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Em que Estado fica o Aeroporto Internacional Luís E. Magalhães?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AM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SC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6600" b="1" smtClean="0">
              <a:latin typeface="Calibri" panose="020F0502020204030204" pitchFamily="34" charset="0"/>
            </a:endParaRPr>
          </a:p>
        </p:txBody>
      </p:sp>
      <p:pic>
        <p:nvPicPr>
          <p:cNvPr id="3789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AM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BA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SC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6600" b="1" smtClean="0">
              <a:latin typeface="Calibri" panose="020F0502020204030204" pitchFamily="34" charset="0"/>
            </a:endParaRPr>
          </a:p>
        </p:txBody>
      </p:sp>
      <p:pic>
        <p:nvPicPr>
          <p:cNvPr id="3891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588962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Na paleta de ESMALTE, que cor é essa?</a:t>
            </a:r>
          </a:p>
        </p:txBody>
      </p:sp>
      <p:pic>
        <p:nvPicPr>
          <p:cNvPr id="39940" name="Picture 7" descr="https://lh6.googleusercontent.com/-F4b--L1yElo/VGHddR0K1oI/AAAAAAAAaM8/OPTeKFy9jPw/w768-h375-no/Cole%C3%A7%C3%A3o-Pequenas-Del%C3%ADcias-Colora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6" r="17314"/>
          <a:stretch>
            <a:fillRect/>
          </a:stretch>
        </p:blipFill>
        <p:spPr bwMode="auto">
          <a:xfrm>
            <a:off x="7235825" y="1765300"/>
            <a:ext cx="1584325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740650" y="5300663"/>
            <a:ext cx="647700" cy="360362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Palha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Verde Cana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Amarelo Real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Grama Molhada</a:t>
            </a:r>
          </a:p>
        </p:txBody>
      </p:sp>
      <p:pic>
        <p:nvPicPr>
          <p:cNvPr id="4096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Palha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Verde Cana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Amarelo Real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Grama Molhada</a:t>
            </a:r>
          </a:p>
        </p:txBody>
      </p:sp>
      <p:pic>
        <p:nvPicPr>
          <p:cNvPr id="419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11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Traduzido do coreano, o que significa a palavra HYUNDAI?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Felicidade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Alegria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Segurança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Modernidade</a:t>
            </a:r>
          </a:p>
        </p:txBody>
      </p:sp>
      <p:pic>
        <p:nvPicPr>
          <p:cNvPr id="4403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Felicidade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Alegria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Segurança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Modernidade</a:t>
            </a:r>
          </a:p>
        </p:txBody>
      </p:sp>
      <p:pic>
        <p:nvPicPr>
          <p:cNvPr id="450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12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A Revista ÉPOCA é produzida por que EDITORA?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Placar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Abril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Martins Fontes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Globo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Rocco</a:t>
            </a:r>
          </a:p>
        </p:txBody>
      </p:sp>
      <p:pic>
        <p:nvPicPr>
          <p:cNvPr id="4710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Abril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Martins Fontes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Globo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Rocco</a:t>
            </a:r>
          </a:p>
        </p:txBody>
      </p:sp>
      <p:pic>
        <p:nvPicPr>
          <p:cNvPr id="481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13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Autor do famoso livro OS MISERÁVEIS?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Vitor Hugo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Leon Tolstói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Oscar Wilde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Bram Stoker</a:t>
            </a:r>
          </a:p>
        </p:txBody>
      </p:sp>
      <p:pic>
        <p:nvPicPr>
          <p:cNvPr id="5018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Vitor Hugo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Leon Tolstói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Oscar Wilde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Bram Stoker</a:t>
            </a:r>
          </a:p>
        </p:txBody>
      </p:sp>
      <p:pic>
        <p:nvPicPr>
          <p:cNvPr id="5120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14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7200" b="1" smtClean="0">
                <a:latin typeface="Georgia" panose="02040502050405020303" pitchFamily="18" charset="0"/>
              </a:rPr>
              <a:t> Que dois mares liga o CANAL DE SUEZ?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pt-BR" altLang="pt-BR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51025"/>
            <a:ext cx="8280400" cy="4530725"/>
          </a:xfrm>
        </p:spPr>
        <p:txBody>
          <a:bodyPr/>
          <a:lstStyle/>
          <a:p>
            <a:pPr marL="358775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Calibri" panose="020F0502020204030204" pitchFamily="34" charset="0"/>
              </a:rPr>
              <a:t>Mediterrâneo-Mar Vermelho</a:t>
            </a:r>
          </a:p>
          <a:p>
            <a:pPr marL="358775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Calibri" panose="020F0502020204030204" pitchFamily="34" charset="0"/>
              </a:rPr>
              <a:t>Cáspio-Aral</a:t>
            </a:r>
          </a:p>
          <a:p>
            <a:pPr marL="358775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Calibri" panose="020F0502020204030204" pitchFamily="34" charset="0"/>
              </a:rPr>
              <a:t>Galiléia-Mar Morto</a:t>
            </a:r>
          </a:p>
          <a:p>
            <a:pPr marL="358775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Calibri" panose="020F0502020204030204" pitchFamily="34" charset="0"/>
              </a:rPr>
              <a:t>Atlântico-Pacífico</a:t>
            </a:r>
          </a:p>
        </p:txBody>
      </p:sp>
      <p:pic>
        <p:nvPicPr>
          <p:cNvPr id="5325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pt-BR" altLang="pt-BR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51025"/>
            <a:ext cx="8280400" cy="4530725"/>
          </a:xfrm>
        </p:spPr>
        <p:txBody>
          <a:bodyPr/>
          <a:lstStyle/>
          <a:p>
            <a:pPr marL="358775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solidFill>
                  <a:srgbClr val="FFFF00"/>
                </a:solidFill>
                <a:latin typeface="Calibri" panose="020F0502020204030204" pitchFamily="34" charset="0"/>
              </a:rPr>
              <a:t>Mediterrâneo-Mar Vermelho</a:t>
            </a:r>
          </a:p>
          <a:p>
            <a:pPr marL="358775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Calibri" panose="020F0502020204030204" pitchFamily="34" charset="0"/>
              </a:rPr>
              <a:t>Cáspio-Aral</a:t>
            </a:r>
          </a:p>
          <a:p>
            <a:pPr marL="358775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Calibri" panose="020F0502020204030204" pitchFamily="34" charset="0"/>
              </a:rPr>
              <a:t>Galiléia-Mar Morto</a:t>
            </a:r>
          </a:p>
          <a:p>
            <a:pPr marL="358775" indent="-5397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800" b="1" smtClean="0">
                <a:latin typeface="Calibri" panose="020F0502020204030204" pitchFamily="34" charset="0"/>
              </a:rPr>
              <a:t>Atlântico-Pacífico</a:t>
            </a:r>
          </a:p>
        </p:txBody>
      </p:sp>
      <p:pic>
        <p:nvPicPr>
          <p:cNvPr id="5427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15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Se em São Paulo são 10h, que horas são em Moscow, Rússia?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13h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16h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17h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14h</a:t>
            </a:r>
          </a:p>
        </p:txBody>
      </p:sp>
      <p:pic>
        <p:nvPicPr>
          <p:cNvPr id="5632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Placar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44663"/>
            <a:ext cx="3873500" cy="4997450"/>
          </a:xfrm>
        </p:spPr>
        <p:txBody>
          <a:bodyPr/>
          <a:lstStyle/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8B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75213" y="1744663"/>
            <a:ext cx="3873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2A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3A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13h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16h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17h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14h</a:t>
            </a:r>
          </a:p>
        </p:txBody>
      </p:sp>
      <p:pic>
        <p:nvPicPr>
          <p:cNvPr id="5734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16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3052763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Que nome se dá à essa nota musical?</a:t>
            </a:r>
          </a:p>
        </p:txBody>
      </p:sp>
      <p:pic>
        <p:nvPicPr>
          <p:cNvPr id="58372" name="Picture 6" descr="http://4.bp.blogspot.com/-oLFKabXKCNc/Tg2-h8NmhSI/AAAAAAAAAOY/_GOHl0PUu5A/s400/clave+de+fa%25C2%25B4leitura+de+not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8" r="51591" b="34036"/>
          <a:stretch>
            <a:fillRect/>
          </a:stretch>
        </p:blipFill>
        <p:spPr bwMode="auto">
          <a:xfrm>
            <a:off x="2627313" y="3716338"/>
            <a:ext cx="4040187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5029200" y="5287963"/>
            <a:ext cx="550863" cy="301625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484313"/>
            <a:ext cx="77724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Ré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Fá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Lá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Mi</a:t>
            </a:r>
          </a:p>
        </p:txBody>
      </p:sp>
      <p:pic>
        <p:nvPicPr>
          <p:cNvPr id="5939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484313"/>
            <a:ext cx="77724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Ré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Fá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Lá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Mi</a:t>
            </a:r>
          </a:p>
        </p:txBody>
      </p:sp>
      <p:pic>
        <p:nvPicPr>
          <p:cNvPr id="6042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17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817563" y="1600200"/>
            <a:ext cx="800258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5400" b="1" smtClean="0">
                <a:latin typeface="Georgia" panose="02040502050405020303" pitchFamily="18" charset="0"/>
              </a:rPr>
              <a:t> Compositor clássico que produziu a famosa obra LAGO DOS CISNES?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Mozart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Handel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Bach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Tchaikovsky</a:t>
            </a:r>
          </a:p>
        </p:txBody>
      </p:sp>
      <p:pic>
        <p:nvPicPr>
          <p:cNvPr id="6246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Mozart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Handel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Bach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Tchaikovsky</a:t>
            </a:r>
          </a:p>
        </p:txBody>
      </p:sp>
      <p:pic>
        <p:nvPicPr>
          <p:cNvPr id="6349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18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Que empresa usa como slogan “Porque às vezes o McDonalds está cheio demais”?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49974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Bob´s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Subway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Habibs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KFC</a:t>
            </a:r>
          </a:p>
        </p:txBody>
      </p:sp>
      <p:pic>
        <p:nvPicPr>
          <p:cNvPr id="6554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49974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Bob´s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Subway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Habibs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KFC</a:t>
            </a:r>
          </a:p>
        </p:txBody>
      </p:sp>
      <p:pic>
        <p:nvPicPr>
          <p:cNvPr id="6656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908050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latin typeface="Georgia" panose="02040502050405020303" pitchFamily="18" charset="0"/>
              </a:rPr>
              <a:t> Capital da BULGÁRIA?</a:t>
            </a:r>
          </a:p>
        </p:txBody>
      </p:sp>
      <p:pic>
        <p:nvPicPr>
          <p:cNvPr id="12292" name="Picture 5" descr="https://upload.wikimedia.org/wikipedia/commons/8/8f/Downtown_Sofia_Boby_Dimitrov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916238"/>
            <a:ext cx="595312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19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De que palavra alemã vem o nome do refrigerante FANTA?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Fantasie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Fantalst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Fenomen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Fantatic</a:t>
            </a:r>
          </a:p>
        </p:txBody>
      </p:sp>
      <p:pic>
        <p:nvPicPr>
          <p:cNvPr id="6861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Fantasie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Fantalst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Fenomen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Fantatic</a:t>
            </a:r>
          </a:p>
        </p:txBody>
      </p:sp>
      <p:pic>
        <p:nvPicPr>
          <p:cNvPr id="6963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20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2116138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Nome desse carro?</a:t>
            </a:r>
          </a:p>
        </p:txBody>
      </p:sp>
      <p:pic>
        <p:nvPicPr>
          <p:cNvPr id="70660" name="Picture 5" descr="Chery Celer Hatch 2015 é fabricado em Jacareí, no interior de SP (Foto: Peter Fussy/G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857500"/>
            <a:ext cx="5905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Celer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Focus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HB20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JAC</a:t>
            </a:r>
          </a:p>
        </p:txBody>
      </p:sp>
      <p:pic>
        <p:nvPicPr>
          <p:cNvPr id="7168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Celer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Focus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HB20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JAC</a:t>
            </a:r>
          </a:p>
        </p:txBody>
      </p:sp>
      <p:pic>
        <p:nvPicPr>
          <p:cNvPr id="7270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21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eaLnBrk="1" hangingPunct="1"/>
            <a:r>
              <a:rPr lang="pt-BR" altLang="pt-BR" sz="6600" b="1" smtClean="0">
                <a:latin typeface="Georgia" panose="02040502050405020303" pitchFamily="18" charset="0"/>
              </a:rPr>
              <a:t> Nome dessa famosa equação?</a:t>
            </a:r>
          </a:p>
        </p:txBody>
      </p:sp>
      <p:pic>
        <p:nvPicPr>
          <p:cNvPr id="69637" name="Picture 5" descr="http://www.nimit.com.br/wp-content/uploads/2013/11/f%C3%B3rmuladebhaska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91" y="4149080"/>
            <a:ext cx="6341418" cy="23204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Aristóteles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Bhaskara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Newton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Zenon</a:t>
            </a:r>
          </a:p>
        </p:txBody>
      </p:sp>
      <p:pic>
        <p:nvPicPr>
          <p:cNvPr id="7475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Aristóteles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Bhaskara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Newton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Zenon</a:t>
            </a:r>
          </a:p>
        </p:txBody>
      </p:sp>
      <p:pic>
        <p:nvPicPr>
          <p:cNvPr id="7578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22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8000" b="1" smtClean="0">
                <a:latin typeface="Georgia" panose="02040502050405020303" pitchFamily="18" charset="0"/>
              </a:rPr>
              <a:t> Qual o DDD de Vitória - ES?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Viena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Minsk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Bruxelas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Sófia</a:t>
            </a:r>
          </a:p>
        </p:txBody>
      </p:sp>
      <p:pic>
        <p:nvPicPr>
          <p:cNvPr id="1331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24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21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27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25</a:t>
            </a:r>
          </a:p>
        </p:txBody>
      </p:sp>
      <p:pic>
        <p:nvPicPr>
          <p:cNvPr id="7782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24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21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27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25</a:t>
            </a:r>
          </a:p>
        </p:txBody>
      </p:sp>
      <p:pic>
        <p:nvPicPr>
          <p:cNvPr id="7885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23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Árvore que Jesus amaldiçoou por não produzir frutos?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Amendoeira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Figueira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Coqueiro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Tamareira</a:t>
            </a:r>
          </a:p>
        </p:txBody>
      </p:sp>
      <p:pic>
        <p:nvPicPr>
          <p:cNvPr id="8090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Amendoeira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Figueira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Coqueiro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Tamareira</a:t>
            </a:r>
          </a:p>
        </p:txBody>
      </p:sp>
      <p:pic>
        <p:nvPicPr>
          <p:cNvPr id="8192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24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068888"/>
          </a:xfrm>
        </p:spPr>
        <p:txBody>
          <a:bodyPr/>
          <a:lstStyle/>
          <a:p>
            <a:pPr eaLnBrk="1" hangingPunct="1"/>
            <a:r>
              <a:rPr lang="pt-BR" altLang="pt-BR" sz="6600" b="1" smtClean="0">
                <a:latin typeface="Georgia" panose="02040502050405020303" pitchFamily="18" charset="0"/>
              </a:rPr>
              <a:t> Quantos jogadores tem um time de hóquei sobre a grama?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11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9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12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10</a:t>
            </a:r>
          </a:p>
        </p:txBody>
      </p:sp>
      <p:pic>
        <p:nvPicPr>
          <p:cNvPr id="8397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11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9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12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10</a:t>
            </a:r>
          </a:p>
        </p:txBody>
      </p:sp>
      <p:pic>
        <p:nvPicPr>
          <p:cNvPr id="8499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25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600200"/>
            <a:ext cx="8050213" cy="5046663"/>
          </a:xfrm>
        </p:spPr>
        <p:txBody>
          <a:bodyPr/>
          <a:lstStyle/>
          <a:p>
            <a:pPr eaLnBrk="1" hangingPunct="1"/>
            <a:r>
              <a:rPr lang="pt-BR" altLang="pt-BR" sz="4000" b="1" smtClean="0">
                <a:latin typeface="Georgia" panose="02040502050405020303" pitchFamily="18" charset="0"/>
              </a:rPr>
              <a:t> Em que país está o Museu das Ciências Príncipe Felipe?</a:t>
            </a:r>
          </a:p>
        </p:txBody>
      </p:sp>
      <p:pic>
        <p:nvPicPr>
          <p:cNvPr id="86020" name="Picture 6" descr="Museu das Ciências Príncipe Felipe, parte do complexo arquitetônico, cultural e de entretenimento da Cidade das Artes e das Ciências existente em Valência, Espanha.  (definição 4 923 × 3 28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003550"/>
            <a:ext cx="57785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296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Romênia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Grécia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Portugal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Espanha</a:t>
            </a:r>
          </a:p>
        </p:txBody>
      </p:sp>
      <p:pic>
        <p:nvPicPr>
          <p:cNvPr id="8704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Viena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Minsk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Bruxelas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Sófia</a:t>
            </a:r>
          </a:p>
        </p:txBody>
      </p:sp>
      <p:pic>
        <p:nvPicPr>
          <p:cNvPr id="1433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296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Romênia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Grécia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Portugal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Espanha</a:t>
            </a:r>
          </a:p>
        </p:txBody>
      </p:sp>
      <p:pic>
        <p:nvPicPr>
          <p:cNvPr id="8806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Nome verdadeiro do MASP?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adas">
  <a:themeElements>
    <a:clrScheme name="Camadas 13">
      <a:dk1>
        <a:srgbClr val="330033"/>
      </a:dk1>
      <a:lt1>
        <a:srgbClr val="FFFFFF"/>
      </a:lt1>
      <a:dk2>
        <a:srgbClr val="EE9AC4"/>
      </a:dk2>
      <a:lt2>
        <a:srgbClr val="330033"/>
      </a:lt2>
      <a:accent1>
        <a:srgbClr val="CCCC99"/>
      </a:accent1>
      <a:accent2>
        <a:srgbClr val="FF0000"/>
      </a:accent2>
      <a:accent3>
        <a:srgbClr val="F5CADE"/>
      </a:accent3>
      <a:accent4>
        <a:srgbClr val="DADADA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1">
        <a:dk1>
          <a:srgbClr val="000000"/>
        </a:dk1>
        <a:lt1>
          <a:srgbClr val="DFDA00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ECEAAA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2">
        <a:dk1>
          <a:srgbClr val="000000"/>
        </a:dk1>
        <a:lt1>
          <a:srgbClr val="EE9AC4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3">
        <a:dk1>
          <a:srgbClr val="330033"/>
        </a:dk1>
        <a:lt1>
          <a:srgbClr val="FFFFFF"/>
        </a:lt1>
        <a:dk2>
          <a:srgbClr val="EE9AC4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DADADA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650</TotalTime>
  <Words>824</Words>
  <Application>Microsoft Office PowerPoint</Application>
  <PresentationFormat>Apresentação na tela (4:3)</PresentationFormat>
  <Paragraphs>296</Paragraphs>
  <Slides>80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87" baseType="lpstr">
      <vt:lpstr>Arial</vt:lpstr>
      <vt:lpstr>Times New Roman</vt:lpstr>
      <vt:lpstr>Wingdings</vt:lpstr>
      <vt:lpstr>Calibri</vt:lpstr>
      <vt:lpstr>Forte</vt:lpstr>
      <vt:lpstr>Georgia</vt:lpstr>
      <vt:lpstr>Camadas</vt:lpstr>
      <vt:lpstr>Apresentação do PowerPoint</vt:lpstr>
      <vt:lpstr>Apresentação do PowerPoint</vt:lpstr>
      <vt:lpstr>Regras</vt:lpstr>
      <vt:lpstr>Apresentação do PowerPoint</vt:lpstr>
      <vt:lpstr>Placar</vt:lpstr>
      <vt:lpstr>1</vt:lpstr>
      <vt:lpstr>Apresentação do PowerPoint</vt:lpstr>
      <vt:lpstr>Apresentação do PowerPoint</vt:lpstr>
      <vt:lpstr>2</vt:lpstr>
      <vt:lpstr>Apresentação do PowerPoint</vt:lpstr>
      <vt:lpstr>Apresentação do PowerPoint</vt:lpstr>
      <vt:lpstr>3</vt:lpstr>
      <vt:lpstr>Apresentação do PowerPoint</vt:lpstr>
      <vt:lpstr>Apresentação do PowerPoint</vt:lpstr>
      <vt:lpstr>4</vt:lpstr>
      <vt:lpstr>Apresentação do PowerPoint</vt:lpstr>
      <vt:lpstr>Apresentação do PowerPoint</vt:lpstr>
      <vt:lpstr>5</vt:lpstr>
      <vt:lpstr>Apresentação do PowerPoint</vt:lpstr>
      <vt:lpstr>Apresentação do PowerPoint</vt:lpstr>
      <vt:lpstr>6</vt:lpstr>
      <vt:lpstr>Apresentação do PowerPoint</vt:lpstr>
      <vt:lpstr>Apresentação do PowerPoint</vt:lpstr>
      <vt:lpstr>7</vt:lpstr>
      <vt:lpstr>Apresentação do PowerPoint</vt:lpstr>
      <vt:lpstr>Apresentação do PowerPoint</vt:lpstr>
      <vt:lpstr>8</vt:lpstr>
      <vt:lpstr>Apresentação do PowerPoint</vt:lpstr>
      <vt:lpstr>Apresentação do PowerPoint</vt:lpstr>
      <vt:lpstr>9</vt:lpstr>
      <vt:lpstr>Apresentação do PowerPoint</vt:lpstr>
      <vt:lpstr>Apresentação do PowerPoint</vt:lpstr>
      <vt:lpstr>10</vt:lpstr>
      <vt:lpstr>Apresentação do PowerPoint</vt:lpstr>
      <vt:lpstr>Apresentação do PowerPoint</vt:lpstr>
      <vt:lpstr>11</vt:lpstr>
      <vt:lpstr>Apresentação do PowerPoint</vt:lpstr>
      <vt:lpstr>Apresentação do PowerPoint</vt:lpstr>
      <vt:lpstr>12</vt:lpstr>
      <vt:lpstr>Apresentação do PowerPoint</vt:lpstr>
      <vt:lpstr>Apresentação do PowerPoint</vt:lpstr>
      <vt:lpstr>13</vt:lpstr>
      <vt:lpstr>Apresentação do PowerPoint</vt:lpstr>
      <vt:lpstr>Apresentação do PowerPoint</vt:lpstr>
      <vt:lpstr>14</vt:lpstr>
      <vt:lpstr>Apresentação do PowerPoint</vt:lpstr>
      <vt:lpstr>Apresentação do PowerPoint</vt:lpstr>
      <vt:lpstr>15</vt:lpstr>
      <vt:lpstr>Apresentação do PowerPoint</vt:lpstr>
      <vt:lpstr>Apresentação do PowerPoint</vt:lpstr>
      <vt:lpstr>16</vt:lpstr>
      <vt:lpstr>Apresentação do PowerPoint</vt:lpstr>
      <vt:lpstr>Apresentação do PowerPoint</vt:lpstr>
      <vt:lpstr>17</vt:lpstr>
      <vt:lpstr>Apresentação do PowerPoint</vt:lpstr>
      <vt:lpstr>Apresentação do PowerPoint</vt:lpstr>
      <vt:lpstr>18</vt:lpstr>
      <vt:lpstr>Apresentação do PowerPoint</vt:lpstr>
      <vt:lpstr>Apresentação do PowerPoint</vt:lpstr>
      <vt:lpstr>19</vt:lpstr>
      <vt:lpstr>Apresentação do PowerPoint</vt:lpstr>
      <vt:lpstr>Apresentação do PowerPoint</vt:lpstr>
      <vt:lpstr>20</vt:lpstr>
      <vt:lpstr>Apresentação do PowerPoint</vt:lpstr>
      <vt:lpstr>Apresentação do PowerPoint</vt:lpstr>
      <vt:lpstr>21</vt:lpstr>
      <vt:lpstr>Apresentação do PowerPoint</vt:lpstr>
      <vt:lpstr>Apresentação do PowerPoint</vt:lpstr>
      <vt:lpstr>22</vt:lpstr>
      <vt:lpstr>Apresentação do PowerPoint</vt:lpstr>
      <vt:lpstr>Apresentação do PowerPoint</vt:lpstr>
      <vt:lpstr>23</vt:lpstr>
      <vt:lpstr>Apresentação do PowerPoint</vt:lpstr>
      <vt:lpstr>Apresentação do PowerPoint</vt:lpstr>
      <vt:lpstr>24</vt:lpstr>
      <vt:lpstr>Apresentação do PowerPoint</vt:lpstr>
      <vt:lpstr>Apresentação do PowerPoint</vt:lpstr>
      <vt:lpstr>25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Sabe Sabe</dc:title>
  <dc:subject>PE-CAPELAS EFM 2016</dc:subject>
  <dc:creator>Pr. MARCELO AUGUSTO DE CARVALHO</dc:creator>
  <cp:keywords>www.4tons.com</cp:keywords>
  <dc:description>COMÉRCIO PROIBIDO. USO PESSOAL</dc:description>
  <cp:lastModifiedBy>APV - Marcelo Augusto de Carvalho</cp:lastModifiedBy>
  <cp:revision>153</cp:revision>
  <dcterms:created xsi:type="dcterms:W3CDTF">2008-11-05T18:17:49Z</dcterms:created>
  <dcterms:modified xsi:type="dcterms:W3CDTF">2016-02-01T18:40:25Z</dcterms:modified>
  <cp:category>PASTORAL ESTUDANTIL APV; CAPELAS 2013</cp:category>
</cp:coreProperties>
</file>