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2"/>
  </p:notesMasterIdLst>
  <p:sldIdLst>
    <p:sldId id="256" r:id="rId2"/>
    <p:sldId id="428" r:id="rId3"/>
    <p:sldId id="257" r:id="rId4"/>
    <p:sldId id="429" r:id="rId5"/>
    <p:sldId id="431" r:id="rId6"/>
    <p:sldId id="430" r:id="rId7"/>
    <p:sldId id="258" r:id="rId8"/>
    <p:sldId id="521" r:id="rId9"/>
    <p:sldId id="259" r:id="rId10"/>
    <p:sldId id="260" r:id="rId11"/>
    <p:sldId id="520" r:id="rId12"/>
    <p:sldId id="261" r:id="rId13"/>
    <p:sldId id="262" r:id="rId14"/>
    <p:sldId id="522" r:id="rId15"/>
    <p:sldId id="263" r:id="rId16"/>
    <p:sldId id="264" r:id="rId17"/>
    <p:sldId id="523" r:id="rId18"/>
    <p:sldId id="265" r:id="rId19"/>
    <p:sldId id="266" r:id="rId20"/>
    <p:sldId id="524" r:id="rId21"/>
    <p:sldId id="315" r:id="rId22"/>
    <p:sldId id="368" r:id="rId23"/>
    <p:sldId id="525" r:id="rId24"/>
    <p:sldId id="267" r:id="rId25"/>
    <p:sldId id="480" r:id="rId26"/>
    <p:sldId id="526" r:id="rId27"/>
    <p:sldId id="269" r:id="rId28"/>
    <p:sldId id="270" r:id="rId29"/>
    <p:sldId id="527" r:id="rId30"/>
    <p:sldId id="271" r:id="rId31"/>
    <p:sldId id="272" r:id="rId32"/>
    <p:sldId id="528" r:id="rId33"/>
    <p:sldId id="273" r:id="rId34"/>
    <p:sldId id="274" r:id="rId35"/>
    <p:sldId id="529" r:id="rId36"/>
    <p:sldId id="275" r:id="rId37"/>
    <p:sldId id="276" r:id="rId38"/>
    <p:sldId id="530" r:id="rId39"/>
    <p:sldId id="277" r:id="rId40"/>
    <p:sldId id="278" r:id="rId41"/>
    <p:sldId id="531" r:id="rId42"/>
    <p:sldId id="279" r:id="rId43"/>
    <p:sldId id="280" r:id="rId44"/>
    <p:sldId id="532" r:id="rId45"/>
    <p:sldId id="281" r:id="rId46"/>
    <p:sldId id="282" r:id="rId47"/>
    <p:sldId id="533" r:id="rId48"/>
    <p:sldId id="283" r:id="rId49"/>
    <p:sldId id="395" r:id="rId50"/>
    <p:sldId id="534" r:id="rId51"/>
    <p:sldId id="285" r:id="rId52"/>
    <p:sldId id="286" r:id="rId53"/>
    <p:sldId id="535" r:id="rId54"/>
    <p:sldId id="287" r:id="rId55"/>
    <p:sldId id="288" r:id="rId56"/>
    <p:sldId id="536" r:id="rId57"/>
    <p:sldId id="289" r:id="rId58"/>
    <p:sldId id="290" r:id="rId59"/>
    <p:sldId id="515" r:id="rId60"/>
    <p:sldId id="291" r:id="rId61"/>
    <p:sldId id="292" r:id="rId62"/>
    <p:sldId id="516" r:id="rId63"/>
    <p:sldId id="293" r:id="rId64"/>
    <p:sldId id="294" r:id="rId65"/>
    <p:sldId id="517" r:id="rId66"/>
    <p:sldId id="295" r:id="rId67"/>
    <p:sldId id="296" r:id="rId68"/>
    <p:sldId id="518" r:id="rId69"/>
    <p:sldId id="297" r:id="rId70"/>
    <p:sldId id="298" r:id="rId71"/>
    <p:sldId id="519" r:id="rId72"/>
    <p:sldId id="299" r:id="rId73"/>
    <p:sldId id="300" r:id="rId74"/>
    <p:sldId id="537" r:id="rId75"/>
    <p:sldId id="313" r:id="rId76"/>
    <p:sldId id="314" r:id="rId77"/>
    <p:sldId id="538" r:id="rId78"/>
    <p:sldId id="461" r:id="rId79"/>
    <p:sldId id="462" r:id="rId80"/>
    <p:sldId id="539" r:id="rId81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0000"/>
    <a:srgbClr val="669900"/>
    <a:srgbClr val="FFFFFF"/>
    <a:srgbClr val="FF99FF"/>
    <a:srgbClr val="66FF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81" autoAdjust="0"/>
  </p:normalViewPr>
  <p:slideViewPr>
    <p:cSldViewPr>
      <p:cViewPr varScale="1">
        <p:scale>
          <a:sx n="53" d="100"/>
          <a:sy n="53" d="100"/>
        </p:scale>
        <p:origin x="18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3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9EF6FB4-506B-4A5A-A484-AFF43E820614}" type="datetimeFigureOut">
              <a:rPr lang="pt-BR"/>
              <a:pPr>
                <a:defRPr/>
              </a:pPr>
              <a:t>01/02/2016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44055E2-24D9-406C-9EEC-FD67AF260A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2025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smtClean="0"/>
              <a:t>Pr. Marcelo Augusto de Carvalho</a:t>
            </a:r>
          </a:p>
          <a:p>
            <a:pPr eaLnBrk="1" hangingPunct="1">
              <a:spcBef>
                <a:spcPct val="0"/>
              </a:spcBef>
            </a:pPr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r>
              <a:rPr lang="pt-BR" altLang="pt-BR" b="1" smtClean="0"/>
              <a:t>01</a:t>
            </a:r>
          </a:p>
          <a:p>
            <a:pPr algn="r" eaLnBrk="1" hangingPunct="1">
              <a:spcBef>
                <a:spcPct val="0"/>
              </a:spcBef>
            </a:pPr>
            <a:r>
              <a:rPr lang="pt-BR" altLang="pt-BR" b="1" smtClean="0"/>
              <a:t>21/11/2012</a:t>
            </a:r>
          </a:p>
          <a:p>
            <a:pPr algn="r" eaLnBrk="1" hangingPunct="1">
              <a:spcBef>
                <a:spcPct val="0"/>
              </a:spcBef>
            </a:pPr>
            <a:endParaRPr lang="pt-BR" altLang="pt-BR" b="1" smtClean="0"/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1- TODAS AS TURMAS CONTRA SI: do 6 ao 3 do Médio competirão entre si. Assim nunca contarão aos outros as perguntas.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2- CADA TURMA COM 4 PLACAS NA MÃO DO REPRESENTANTE DE CLASSE. Eles lêem a pergunta em silêncio, as opções e juntos decidem pela resposta em 30 segundos.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3- LEVANTAR AS PLACAS AO MESMO TEMPO: isto evita que um copie do outro a resposta.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4- VOCÊ MARCA NO GABARITO A RESPOSTA DE CADA TURMA E GUARDA CONSIGO A PONTUAÇÃO DE CADA DIA. É ACUMULATIVA.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5- DEPOIS DÁ A RESPOSTA CERTA  NO SLIDE SEGUINTE.</a:t>
            </a:r>
          </a:p>
          <a:p>
            <a:pPr algn="just" eaLnBrk="1" hangingPunct="1">
              <a:spcBef>
                <a:spcPct val="0"/>
              </a:spcBef>
            </a:pPr>
            <a:r>
              <a:rPr lang="pt-BR" altLang="pt-BR" b="1" smtClean="0"/>
              <a:t>6- PRÊMIOS: bombom pra turma que ganhou naquele dia, e uma sorvetada pra quem ganhou no semestre todo.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AE6CB-1D27-4042-82F8-A3EFBC49D5E3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05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E786DD-745D-4488-A7F3-E28F2E178EF6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98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endParaRPr lang="pt-BR" altLang="pt-BR" b="1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B5FC46-3DC7-434E-A1DB-E264A181F874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pt-BR" altLang="pt-B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64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4A98F-DAC3-4BB3-A698-77F6C02F1C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425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400C-39E4-43C8-B46B-A860D583940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990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17D6D-194F-4DA0-9303-26E0FF8C1C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24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B4EB-FE12-4768-ABAD-4A44959761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595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18EA8-37E6-41EA-99E4-6FD94BC623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0972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4173C-94E8-48B6-93B7-C3A16E510BC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484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38234-463A-4071-8AE7-03159EA89C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870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A180-4D72-44E9-B209-226DFE3419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68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0E83-537E-4004-BEA2-FF5C75507D1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01966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882D8-87C4-4A64-B0A8-44E402DB49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24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FAD54-C3D9-4772-99B9-350E16BFC7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1673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defRPr/>
                </a:pPr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pPr>
              <a:defRPr/>
            </a:pPr>
            <a:fld id="{15809C09-C67E-4ADE-8ADF-3C3CA04EE28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0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759" y="1268760"/>
            <a:ext cx="6085319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spcBef>
                <a:spcPts val="0"/>
              </a:spcBef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spcBef>
                <a:spcPts val="0"/>
              </a:spcBef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spcBef>
                <a:spcPts val="600"/>
              </a:spcBef>
              <a:defRPr/>
            </a:pPr>
            <a:r>
              <a:rPr lang="pt-BR" sz="6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25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276725"/>
          </a:xfrm>
        </p:spPr>
        <p:txBody>
          <a:bodyPr/>
          <a:lstStyle/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 HOLANDA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ROMÊNIA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ALEMANHA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BÉLGICA</a:t>
            </a:r>
          </a:p>
          <a:p>
            <a:pPr marL="0" indent="-10800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163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276725"/>
          </a:xfrm>
        </p:spPr>
        <p:txBody>
          <a:bodyPr/>
          <a:lstStyle/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 smtClean="0">
                <a:latin typeface="Calibri" panose="020F0502020204030204" pitchFamily="34" charset="0"/>
              </a:rPr>
              <a:t> HOLANDA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ROMÊNIA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ALEMANHA</a:t>
            </a:r>
          </a:p>
          <a:p>
            <a:pPr marL="358775" indent="-1080000" eaLnBrk="1" hangingPunct="1">
              <a:spcBef>
                <a:spcPts val="600"/>
              </a:spcBef>
              <a:buFont typeface="Times New Roman" panose="02020603050405020304" pitchFamily="18" charset="0"/>
              <a:buAutoNum type="alphaUcPeriod"/>
              <a:defRPr/>
            </a:pPr>
            <a:r>
              <a:rPr lang="pt-BR" altLang="pt-BR" sz="6000" b="1" dirty="0">
                <a:latin typeface="Calibri" panose="020F0502020204030204" pitchFamily="34" charset="0"/>
              </a:rPr>
              <a:t> </a:t>
            </a:r>
            <a:r>
              <a:rPr lang="pt-BR" altLang="pt-BR" sz="6000" b="1" dirty="0" smtClean="0">
                <a:latin typeface="Calibri" panose="020F0502020204030204" pitchFamily="34" charset="0"/>
              </a:rPr>
              <a:t>BÉLGICA</a:t>
            </a:r>
          </a:p>
          <a:p>
            <a:pPr marL="0" indent="-10800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endParaRPr lang="pt-BR" altLang="pt-BR" sz="6000" b="1" dirty="0" smtClean="0">
              <a:latin typeface="Calibri" panose="020F0502020204030204" pitchFamily="34" charset="0"/>
            </a:endParaRPr>
          </a:p>
        </p:txBody>
      </p:sp>
      <p:pic>
        <p:nvPicPr>
          <p:cNvPr id="174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965200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dessa avenida?</a:t>
            </a:r>
          </a:p>
        </p:txBody>
      </p:sp>
      <p:pic>
        <p:nvPicPr>
          <p:cNvPr id="18436" name="Picture 7" descr="http://data.hdwallpapers.im/the_avenue_des_champs_elys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552700"/>
            <a:ext cx="6234113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Quinta Avenida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Madame Beaviour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Champs Elysee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Touche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194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Quinta Avenida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Madame Beaviour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Champs Elysee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Touche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204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4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132397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ator?</a:t>
            </a:r>
          </a:p>
        </p:txBody>
      </p:sp>
      <p:pic>
        <p:nvPicPr>
          <p:cNvPr id="21508" name="Picture 5" descr="Alex Pettyfer Eddie Murphy Actor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08275"/>
            <a:ext cx="6783388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Wesley Snipes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Denzel Washington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Sammy Davis Jr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Ed Murphy</a:t>
            </a:r>
          </a:p>
        </p:txBody>
      </p:sp>
      <p:pic>
        <p:nvPicPr>
          <p:cNvPr id="225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97450"/>
          </a:xfrm>
        </p:spPr>
        <p:txBody>
          <a:bodyPr/>
          <a:lstStyle/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Wesley Snipes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Denzel Washington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Sammy Davis Jr</a:t>
            </a:r>
          </a:p>
          <a:p>
            <a:pPr marL="742950" indent="-7429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Ed Murphy</a:t>
            </a:r>
          </a:p>
        </p:txBody>
      </p:sp>
      <p:pic>
        <p:nvPicPr>
          <p:cNvPr id="235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5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8021637" cy="1008062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Nome desse carro?</a:t>
            </a:r>
          </a:p>
        </p:txBody>
      </p:sp>
      <p:pic>
        <p:nvPicPr>
          <p:cNvPr id="24580" name="Picture 5" descr="muscle cars dodge dart sport cars plymouth road runner hemi 1920x1200 wallpaper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5" b="13992"/>
          <a:stretch>
            <a:fillRect/>
          </a:stretch>
        </p:blipFill>
        <p:spPr bwMode="auto">
          <a:xfrm>
            <a:off x="0" y="2781300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Landau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Dodge Dart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Galaxie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Maverick</a:t>
            </a:r>
          </a:p>
        </p:txBody>
      </p:sp>
      <p:pic>
        <p:nvPicPr>
          <p:cNvPr id="256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Regras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Landau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Dodge Dart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Galaxie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Maverick</a:t>
            </a:r>
          </a:p>
        </p:txBody>
      </p:sp>
      <p:pic>
        <p:nvPicPr>
          <p:cNvPr id="266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O que significa a sigla UNESCO?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5068888"/>
          </a:xfrm>
        </p:spPr>
        <p:txBody>
          <a:bodyPr/>
          <a:lstStyle/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Organização das Nações Unidas para a Educação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União Nacional das Escolas Brasileiras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União das Nações Pela Educação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Organização Nacional das Escolas</a:t>
            </a:r>
          </a:p>
        </p:txBody>
      </p:sp>
      <p:pic>
        <p:nvPicPr>
          <p:cNvPr id="2867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5068888"/>
          </a:xfrm>
        </p:spPr>
        <p:txBody>
          <a:bodyPr/>
          <a:lstStyle/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solidFill>
                  <a:srgbClr val="FFFF00"/>
                </a:solidFill>
                <a:latin typeface="Calibri" panose="020F0502020204030204" pitchFamily="34" charset="0"/>
              </a:rPr>
              <a:t>Organização das Nações Unidas para a Educação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União Nacional das Escolas Brasileiras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União das Nações Pela Educação</a:t>
            </a:r>
          </a:p>
          <a:p>
            <a:pPr marL="323850" indent="-3238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4400" b="1" smtClean="0">
                <a:latin typeface="Calibri" panose="020F0502020204030204" pitchFamily="34" charset="0"/>
              </a:rPr>
              <a:t>Organização Nacional das Escolas</a:t>
            </a:r>
          </a:p>
        </p:txBody>
      </p:sp>
      <p:pic>
        <p:nvPicPr>
          <p:cNvPr id="2969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7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530725"/>
          </a:xfrm>
        </p:spPr>
        <p:txBody>
          <a:bodyPr/>
          <a:lstStyle/>
          <a:p>
            <a:pPr eaLnBrk="1" hangingPunct="1"/>
            <a:r>
              <a:rPr lang="pt-BR" altLang="pt-BR" sz="4000" b="1" smtClean="0">
                <a:latin typeface="Georgia" panose="02040502050405020303" pitchFamily="18" charset="0"/>
              </a:rPr>
              <a:t> Que produto esse logo representa?</a:t>
            </a:r>
          </a:p>
        </p:txBody>
      </p:sp>
      <p:pic>
        <p:nvPicPr>
          <p:cNvPr id="30724" name="Picture 5" descr="http://wallpaper.ultradownloads.com.br/170582_Papel-de-Parede-Atari-Logotipo_1600x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8" b="7988"/>
          <a:stretch>
            <a:fillRect/>
          </a:stretch>
        </p:blipFill>
        <p:spPr bwMode="auto">
          <a:xfrm>
            <a:off x="2124075" y="2997200"/>
            <a:ext cx="6491288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Atenas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Adidas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Antares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Atari</a:t>
            </a:r>
          </a:p>
        </p:txBody>
      </p:sp>
      <p:pic>
        <p:nvPicPr>
          <p:cNvPr id="31747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Atenas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Adidas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Antares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Atari</a:t>
            </a:r>
          </a:p>
        </p:txBody>
      </p:sp>
      <p:pic>
        <p:nvPicPr>
          <p:cNvPr id="32771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8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Que famosa empresa usa como slogan a frase “Connecting People?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Samsung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Apple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Nokia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Microsoft </a:t>
            </a:r>
          </a:p>
        </p:txBody>
      </p:sp>
      <p:pic>
        <p:nvPicPr>
          <p:cNvPr id="348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Samsung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Apple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Nokia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Microsoft </a:t>
            </a:r>
          </a:p>
        </p:txBody>
      </p:sp>
      <p:pic>
        <p:nvPicPr>
          <p:cNvPr id="358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Regras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557338"/>
            <a:ext cx="8459787" cy="5257800"/>
          </a:xfrm>
        </p:spPr>
        <p:txBody>
          <a:bodyPr/>
          <a:lstStyle/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Ler as perguntas em silêncio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Pensar e responder em conjunto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Levantar as placas todas as turmas no mesmo momento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da semana, brinde!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Quem somar mais pontos no semestre...</a:t>
            </a:r>
          </a:p>
          <a:p>
            <a:pPr eaLnBrk="1" hangingPunct="1"/>
            <a:r>
              <a:rPr lang="pt-BR" altLang="pt-BR" sz="3400" b="1" smtClean="0">
                <a:latin typeface="Georgia" panose="02040502050405020303" pitchFamily="18" charset="0"/>
              </a:rPr>
              <a:t> Barulho demais = -1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9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2116138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Esse logo representa...</a:t>
            </a:r>
          </a:p>
        </p:txBody>
      </p:sp>
      <p:pic>
        <p:nvPicPr>
          <p:cNvPr id="36868" name="Picture 5" descr="http://www.scrittaonline.com.br/web/wp-content/uploads/2015/02/banco-do-bras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3716338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Itaú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Banco Do Brasil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Correios Do Brasil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Grupo Silvio Santos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378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00200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Itaú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Banco Do Brasil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Correios Do Brasil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Grupo Silvio Santos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endParaRPr lang="pt-BR" altLang="pt-BR" sz="6000" b="1" smtClean="0">
              <a:latin typeface="Calibri" panose="020F0502020204030204" pitchFamily="34" charset="0"/>
            </a:endParaRPr>
          </a:p>
        </p:txBody>
      </p:sp>
      <p:pic>
        <p:nvPicPr>
          <p:cNvPr id="3891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82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Nome desse filme?</a:t>
            </a:r>
          </a:p>
        </p:txBody>
      </p:sp>
      <p:pic>
        <p:nvPicPr>
          <p:cNvPr id="39940" name="Picture 5" descr="http://www.dzinepress.com/wp-content/uploads/2012/05/The-Godfather-Wall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175000"/>
            <a:ext cx="4619625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Os Imperdoáveis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 Máfia No Divã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 Crime Contra-ataca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 Poderoso Chefão</a:t>
            </a:r>
          </a:p>
        </p:txBody>
      </p:sp>
      <p:pic>
        <p:nvPicPr>
          <p:cNvPr id="409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29600" cy="45307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Os Imperdoáveis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A Máfia No Divã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O Crime Contra-ataca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O Poderoso Chefão</a:t>
            </a:r>
          </a:p>
        </p:txBody>
      </p:sp>
      <p:pic>
        <p:nvPicPr>
          <p:cNvPr id="4198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11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4594225" cy="406082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original desse gato?</a:t>
            </a:r>
          </a:p>
        </p:txBody>
      </p:sp>
      <p:pic>
        <p:nvPicPr>
          <p:cNvPr id="43012" name="Picture 5" descr="https://blogbeautifuldreams.files.wordpress.com/2014/02/180px-sylvester_the_cat-svg_.png?w=6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05000"/>
            <a:ext cx="2530475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085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Tweety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Sylvester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Harold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Selmer</a:t>
            </a:r>
          </a:p>
        </p:txBody>
      </p:sp>
      <p:pic>
        <p:nvPicPr>
          <p:cNvPr id="440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08525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Tweety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Sylvester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Harold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Selmer</a:t>
            </a:r>
          </a:p>
        </p:txBody>
      </p:sp>
      <p:pic>
        <p:nvPicPr>
          <p:cNvPr id="4506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12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Em que famoso filme é dita a frase: “Todo homem morre, mas nem todo homem vive”?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:\My eBooks\ID07-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663" y="0"/>
            <a:ext cx="11052176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22413"/>
            <a:ext cx="1836737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74694" y="1268760"/>
            <a:ext cx="6085384" cy="249299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hangingPunct="1">
              <a:defRPr/>
            </a:pP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Quem Sabe </a:t>
            </a:r>
            <a:r>
              <a:rPr lang="pt-BR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Sabe</a:t>
            </a:r>
            <a:r>
              <a:rPr lang="pt-B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!</a:t>
            </a: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Pastoral Estudantil APV</a:t>
            </a:r>
          </a:p>
          <a:p>
            <a:pPr algn="r" eaLnBrk="1" hangingPunct="1">
              <a:defRPr/>
            </a:pPr>
            <a:endParaRPr lang="pt-B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  <a:p>
            <a:pPr algn="r" eaLnBrk="1" hangingPunct="1">
              <a:defRPr/>
            </a:pPr>
            <a:r>
              <a:rPr lang="pt-B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Placar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Homens de Honra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Acima da Honra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Coração Valente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Invictus</a:t>
            </a:r>
          </a:p>
        </p:txBody>
      </p:sp>
      <p:pic>
        <p:nvPicPr>
          <p:cNvPr id="471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Homens de Honra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Acima da Honra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Coração Valente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Invictus</a:t>
            </a:r>
          </a:p>
        </p:txBody>
      </p:sp>
      <p:pic>
        <p:nvPicPr>
          <p:cNvPr id="4813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13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820738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Nome dessa empresa?</a:t>
            </a:r>
          </a:p>
        </p:txBody>
      </p:sp>
      <p:pic>
        <p:nvPicPr>
          <p:cNvPr id="49156" name="Picture 5" descr="http://i.ytimg.com/vi/7EmVlLgyGU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33" b="15207"/>
          <a:stretch>
            <a:fillRect/>
          </a:stretch>
        </p:blipFill>
        <p:spPr bwMode="auto">
          <a:xfrm>
            <a:off x="0" y="2781300"/>
            <a:ext cx="91440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778000"/>
            <a:ext cx="8229600" cy="4530725"/>
          </a:xfrm>
        </p:spPr>
        <p:txBody>
          <a:bodyPr/>
          <a:lstStyle/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Paramount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Fox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Metro-Goldwin-Mayer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Sony Pictures</a:t>
            </a:r>
          </a:p>
        </p:txBody>
      </p:sp>
      <p:pic>
        <p:nvPicPr>
          <p:cNvPr id="501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806450" y="1778000"/>
            <a:ext cx="8229600" cy="4530725"/>
          </a:xfrm>
        </p:spPr>
        <p:txBody>
          <a:bodyPr/>
          <a:lstStyle/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Paramount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Fox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Metro-Goldwin-Mayer</a:t>
            </a:r>
          </a:p>
          <a:p>
            <a:pPr marL="719138" indent="-97155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Sony Pictures</a:t>
            </a:r>
          </a:p>
        </p:txBody>
      </p:sp>
      <p:pic>
        <p:nvPicPr>
          <p:cNvPr id="5120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14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4000" b="1" smtClean="0">
                <a:latin typeface="Georgia" panose="02040502050405020303" pitchFamily="18" charset="0"/>
              </a:rPr>
              <a:t> Que país essa cédula representa?</a:t>
            </a:r>
          </a:p>
        </p:txBody>
      </p:sp>
      <p:pic>
        <p:nvPicPr>
          <p:cNvPr id="52228" name="Picture 5" descr="http://img.ibxk.com.br/2014/2/materias/1514331576155849-t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8"/>
          <a:stretch>
            <a:fillRect/>
          </a:stretch>
        </p:blipFill>
        <p:spPr bwMode="auto">
          <a:xfrm>
            <a:off x="0" y="2967038"/>
            <a:ext cx="9144000" cy="39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56325" y="2960688"/>
            <a:ext cx="2973388" cy="684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66CC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Rússia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Hungria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Canadá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Escócia</a:t>
            </a:r>
          </a:p>
        </p:txBody>
      </p:sp>
      <p:pic>
        <p:nvPicPr>
          <p:cNvPr id="532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endParaRPr lang="pt-BR" altLang="pt-BR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851025"/>
            <a:ext cx="8280400" cy="4530725"/>
          </a:xfrm>
        </p:spPr>
        <p:txBody>
          <a:bodyPr/>
          <a:lstStyle/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Rússia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Hungria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Canadá</a:t>
            </a:r>
          </a:p>
          <a:p>
            <a:pPr marL="358775" indent="-935038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Escócia</a:t>
            </a:r>
          </a:p>
        </p:txBody>
      </p:sp>
      <p:pic>
        <p:nvPicPr>
          <p:cNvPr id="5427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15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1181100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Que carro é esse?</a:t>
            </a:r>
          </a:p>
        </p:txBody>
      </p:sp>
      <p:pic>
        <p:nvPicPr>
          <p:cNvPr id="55300" name="Picture 5" descr="Vehicles - Maserati 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7"/>
          <a:stretch>
            <a:fillRect/>
          </a:stretch>
        </p:blipFill>
        <p:spPr bwMode="auto">
          <a:xfrm>
            <a:off x="906463" y="2781300"/>
            <a:ext cx="77692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BMW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Maserati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Ferrari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Volvo</a:t>
            </a:r>
          </a:p>
        </p:txBody>
      </p:sp>
      <p:pic>
        <p:nvPicPr>
          <p:cNvPr id="563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Placar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744663"/>
            <a:ext cx="3873500" cy="499745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6B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7B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8A</a:t>
            </a:r>
          </a:p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8B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75213" y="1744663"/>
            <a:ext cx="3873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9B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1B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2A</a:t>
            </a:r>
          </a:p>
          <a:p>
            <a:pPr eaLnBrk="1" hangingPunct="1">
              <a:defRPr/>
            </a:pPr>
            <a:r>
              <a:rPr lang="pt-BR" sz="4400" b="1" kern="0" dirty="0" smtClean="0">
                <a:latin typeface="Georgia" pitchFamily="18" charset="0"/>
              </a:rPr>
              <a:t> 3A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BMW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Maserati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Ferrari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Volvo</a:t>
            </a:r>
          </a:p>
        </p:txBody>
      </p:sp>
      <p:pic>
        <p:nvPicPr>
          <p:cNvPr id="5734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16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Se em Brasília são 8h (manhã), que horas são na China (Pequim)?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8000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17h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15h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21h</a:t>
            </a:r>
          </a:p>
        </p:txBody>
      </p:sp>
      <p:pic>
        <p:nvPicPr>
          <p:cNvPr id="593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778000"/>
            <a:ext cx="77724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19h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17h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15h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21h</a:t>
            </a:r>
          </a:p>
        </p:txBody>
      </p:sp>
      <p:pic>
        <p:nvPicPr>
          <p:cNvPr id="6042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17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817563" y="1600200"/>
            <a:ext cx="8002587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Quantas pedras Davi pegou do riacho para matar o gigante Golias?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 pedra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7 pedras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 pedras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5 pedras</a:t>
            </a:r>
          </a:p>
        </p:txBody>
      </p:sp>
      <p:pic>
        <p:nvPicPr>
          <p:cNvPr id="624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1 pedra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7 pedras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4 pedras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5 pedras</a:t>
            </a:r>
          </a:p>
        </p:txBody>
      </p:sp>
      <p:pic>
        <p:nvPicPr>
          <p:cNvPr id="6349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18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pt-BR" sz="5400" b="1" smtClean="0">
                <a:latin typeface="Georgia" panose="02040502050405020303" pitchFamily="18" charset="0"/>
              </a:rPr>
              <a:t> Quantas estações no ano existem na ANTÁRTIDA?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6554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4997450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1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2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3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4</a:t>
            </a:r>
          </a:p>
        </p:txBody>
      </p:sp>
      <p:pic>
        <p:nvPicPr>
          <p:cNvPr id="6656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459787" cy="1612900"/>
          </a:xfrm>
        </p:spPr>
        <p:txBody>
          <a:bodyPr/>
          <a:lstStyle/>
          <a:p>
            <a:pPr eaLnBrk="1" hangingPunct="1"/>
            <a:r>
              <a:rPr lang="pt-BR" altLang="pt-BR" sz="4400" b="1" smtClean="0">
                <a:latin typeface="Georgia" panose="02040502050405020303" pitchFamily="18" charset="0"/>
              </a:rPr>
              <a:t> Nome desse personagem dos desenhos</a:t>
            </a:r>
          </a:p>
        </p:txBody>
      </p:sp>
      <p:pic>
        <p:nvPicPr>
          <p:cNvPr id="12292" name="Picture 5" descr="http://maryjuana.com.br/wp-content/uploads/2014/10/sonic_the_hedgehog_wallpaper_by_meanhonkey1980-d488a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149600"/>
            <a:ext cx="6289675" cy="353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19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6000" b="1" smtClean="0">
                <a:latin typeface="Georgia" panose="02040502050405020303" pitchFamily="18" charset="0"/>
              </a:rPr>
              <a:t> Estação do ano onde geralmente acontecem as colheitas?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Primavera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Verão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Outono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Inverno</a:t>
            </a:r>
          </a:p>
        </p:txBody>
      </p:sp>
      <p:pic>
        <p:nvPicPr>
          <p:cNvPr id="6861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Primavera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Verão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Outono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Inverno</a:t>
            </a:r>
          </a:p>
        </p:txBody>
      </p:sp>
      <p:pic>
        <p:nvPicPr>
          <p:cNvPr id="6963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978775" cy="4781550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da camada mais alta da atmosfera terrestre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Exosfera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Troposfera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Mesosfera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Termosfera</a:t>
            </a:r>
          </a:p>
        </p:txBody>
      </p:sp>
      <p:pic>
        <p:nvPicPr>
          <p:cNvPr id="7168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Exosfera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Troposfera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Mesosfera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Termosfera</a:t>
            </a:r>
          </a:p>
        </p:txBody>
      </p:sp>
      <p:pic>
        <p:nvPicPr>
          <p:cNvPr id="7270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21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229600" cy="4530725"/>
          </a:xfrm>
        </p:spPr>
        <p:txBody>
          <a:bodyPr/>
          <a:lstStyle/>
          <a:p>
            <a:pPr eaLnBrk="1" hangingPunct="1"/>
            <a:r>
              <a:rPr lang="pt-BR" altLang="pt-BR" sz="6600" b="1" smtClean="0">
                <a:latin typeface="Georgia" panose="02040502050405020303" pitchFamily="18" charset="0"/>
              </a:rPr>
              <a:t> Em que cidade da Índia fica o TAJ MAHAL?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Nova Delhi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Acra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Calcutá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Islamabad</a:t>
            </a:r>
          </a:p>
        </p:txBody>
      </p:sp>
      <p:pic>
        <p:nvPicPr>
          <p:cNvPr id="7475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Nova Delhi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Acra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Calcutá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Islamabad</a:t>
            </a:r>
          </a:p>
        </p:txBody>
      </p:sp>
      <p:pic>
        <p:nvPicPr>
          <p:cNvPr id="7578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22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/>
            <a:r>
              <a:rPr lang="pt-BR" altLang="pt-BR" sz="4000" b="1" smtClean="0">
                <a:latin typeface="Georgia" panose="02040502050405020303" pitchFamily="18" charset="0"/>
              </a:rPr>
              <a:t> A Ilha de Páscoa, onde um conjunto de esculturas de pedra, com 25 metros de altura, continua a intrigar historiadores e arqueólogos quanto à sua origem, pertence a que país?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778000"/>
            <a:ext cx="7653338" cy="4530725"/>
          </a:xfrm>
        </p:spPr>
        <p:txBody>
          <a:bodyPr/>
          <a:lstStyle/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SONIC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EXTIC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SONISON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X-CHENGER</a:t>
            </a:r>
          </a:p>
        </p:txBody>
      </p:sp>
      <p:pic>
        <p:nvPicPr>
          <p:cNvPr id="13315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Peru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Austrália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Chile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Argentina</a:t>
            </a:r>
          </a:p>
        </p:txBody>
      </p:sp>
      <p:pic>
        <p:nvPicPr>
          <p:cNvPr id="7782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Peru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Austrália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Chile</a:t>
            </a:r>
          </a:p>
          <a:p>
            <a:pPr marL="1143000" indent="-11430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Argentina</a:t>
            </a:r>
          </a:p>
        </p:txBody>
      </p:sp>
      <p:pic>
        <p:nvPicPr>
          <p:cNvPr id="7885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23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893763" y="1600200"/>
            <a:ext cx="7772400" cy="1684338"/>
          </a:xfrm>
        </p:spPr>
        <p:txBody>
          <a:bodyPr/>
          <a:lstStyle/>
          <a:p>
            <a:pPr eaLnBrk="1" hangingPunct="1"/>
            <a:r>
              <a:rPr lang="pt-BR" altLang="pt-BR" sz="4000" b="1" smtClean="0">
                <a:latin typeface="Georgia" panose="02040502050405020303" pitchFamily="18" charset="0"/>
              </a:rPr>
              <a:t> Nome desse hotel (um dos mais caros do mundo)?</a:t>
            </a:r>
          </a:p>
        </p:txBody>
      </p:sp>
      <p:pic>
        <p:nvPicPr>
          <p:cNvPr id="79876" name="Picture 5" descr="http://veja.abril.com.br/blog/ricardo-setti/files/2011/04/Dub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4"/>
          <a:stretch>
            <a:fillRect/>
          </a:stretch>
        </p:blipFill>
        <p:spPr bwMode="auto">
          <a:xfrm>
            <a:off x="1239838" y="3213100"/>
            <a:ext cx="73644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Astoria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Burj Al Arab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Four Seasons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Hitz Carlton</a:t>
            </a:r>
          </a:p>
        </p:txBody>
      </p:sp>
      <p:pic>
        <p:nvPicPr>
          <p:cNvPr id="80900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Astoria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Burj Al Arab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Four Seasons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Hitz Carlton</a:t>
            </a:r>
          </a:p>
        </p:txBody>
      </p:sp>
      <p:pic>
        <p:nvPicPr>
          <p:cNvPr id="8192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24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5068888"/>
          </a:xfrm>
        </p:spPr>
        <p:txBody>
          <a:bodyPr/>
          <a:lstStyle/>
          <a:p>
            <a:pPr eaLnBrk="1" hangingPunct="1"/>
            <a:r>
              <a:rPr lang="pt-BR" altLang="pt-BR" sz="4800" b="1" smtClean="0">
                <a:latin typeface="Georgia" panose="02040502050405020303" pitchFamily="18" charset="0"/>
              </a:rPr>
              <a:t> A inclinação do eixo da Terra em relação ao plano da órbita, no seu movimento ao redor do Sol determina o surgimento...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tempestades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migrações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estações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monções</a:t>
            </a:r>
          </a:p>
        </p:txBody>
      </p:sp>
      <p:pic>
        <p:nvPicPr>
          <p:cNvPr id="83972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77724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tempestades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migrações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solidFill>
                  <a:srgbClr val="FFFF00"/>
                </a:solidFill>
                <a:latin typeface="Calibri" panose="020F0502020204030204" pitchFamily="34" charset="0"/>
              </a:rPr>
              <a:t>Das estações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600" b="1" smtClean="0">
                <a:latin typeface="Calibri" panose="020F0502020204030204" pitchFamily="34" charset="0"/>
              </a:rPr>
              <a:t>Das monções</a:t>
            </a:r>
          </a:p>
        </p:txBody>
      </p:sp>
      <p:pic>
        <p:nvPicPr>
          <p:cNvPr id="84996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b="1" smtClean="0">
                <a:latin typeface="Forte" panose="03060902040502070203" pitchFamily="66" charset="0"/>
              </a:rPr>
              <a:t>25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1600200"/>
            <a:ext cx="8050213" cy="2333625"/>
          </a:xfrm>
        </p:spPr>
        <p:txBody>
          <a:bodyPr/>
          <a:lstStyle/>
          <a:p>
            <a:pPr eaLnBrk="1" hangingPunct="1"/>
            <a:r>
              <a:rPr lang="pt-BR" altLang="pt-BR" sz="6000" b="1" smtClean="0">
                <a:latin typeface="Georgia" panose="02040502050405020303" pitchFamily="18" charset="0"/>
              </a:rPr>
              <a:t> Nome desse outro gato?</a:t>
            </a:r>
          </a:p>
        </p:txBody>
      </p:sp>
      <p:pic>
        <p:nvPicPr>
          <p:cNvPr id="86020" name="Picture 5" descr="https://blogbeautifuldreams.files.wordpress.com/2014/02/wallpaper-felix-the-cat.png?w=256&amp;h=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770188"/>
            <a:ext cx="345122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Félix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Feliciano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Preto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Smart</a:t>
            </a:r>
          </a:p>
        </p:txBody>
      </p:sp>
      <p:pic>
        <p:nvPicPr>
          <p:cNvPr id="87044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879475" y="1778000"/>
            <a:ext cx="7653338" cy="4530725"/>
          </a:xfrm>
        </p:spPr>
        <p:txBody>
          <a:bodyPr/>
          <a:lstStyle/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solidFill>
                  <a:srgbClr val="FFFF00"/>
                </a:solidFill>
                <a:latin typeface="Calibri" panose="020F0502020204030204" pitchFamily="34" charset="0"/>
              </a:rPr>
              <a:t>SONIC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EXTIC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SONISON</a:t>
            </a:r>
          </a:p>
          <a:p>
            <a:pPr marL="358775" indent="-10795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5400" b="1" smtClean="0">
                <a:latin typeface="Calibri" panose="020F0502020204030204" pitchFamily="34" charset="0"/>
              </a:rPr>
              <a:t>X-CHENGER</a:t>
            </a:r>
          </a:p>
        </p:txBody>
      </p:sp>
      <p:pic>
        <p:nvPicPr>
          <p:cNvPr id="14339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8229600" cy="4781550"/>
          </a:xfrm>
        </p:spPr>
        <p:txBody>
          <a:bodyPr/>
          <a:lstStyle/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solidFill>
                  <a:srgbClr val="FFFF00"/>
                </a:solidFill>
                <a:latin typeface="Calibri" panose="020F0502020204030204" pitchFamily="34" charset="0"/>
              </a:rPr>
              <a:t>Félix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Feliciano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Preto</a:t>
            </a:r>
          </a:p>
          <a:p>
            <a:pPr marL="1371600" indent="-1371600" eaLnBrk="1" hangingPunct="1">
              <a:buFont typeface="Times New Roman" panose="02020603050405020304" pitchFamily="18" charset="0"/>
              <a:buAutoNum type="alphaUcPeriod"/>
            </a:pPr>
            <a:r>
              <a:rPr lang="pt-BR" altLang="pt-BR" sz="6000" b="1" smtClean="0">
                <a:latin typeface="Calibri" panose="020F0502020204030204" pitchFamily="34" charset="0"/>
              </a:rPr>
              <a:t>Smart</a:t>
            </a:r>
          </a:p>
        </p:txBody>
      </p:sp>
      <p:pic>
        <p:nvPicPr>
          <p:cNvPr id="88068" name="Picture 5" descr="http://www.metodosupera.com.br/wp-content/themes/supera_supera1.4/img/superinh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51288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pt-BR" altLang="pt-BR" smtClean="0"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71638"/>
            <a:ext cx="7772400" cy="749300"/>
          </a:xfrm>
        </p:spPr>
        <p:txBody>
          <a:bodyPr/>
          <a:lstStyle/>
          <a:p>
            <a:pPr eaLnBrk="1" hangingPunct="1"/>
            <a:r>
              <a:rPr lang="pt-BR" altLang="pt-BR" sz="3600" b="1" smtClean="0">
                <a:latin typeface="Georgia" panose="02040502050405020303" pitchFamily="18" charset="0"/>
              </a:rPr>
              <a:t> Essa bandeira representa...</a:t>
            </a:r>
          </a:p>
        </p:txBody>
      </p:sp>
      <p:pic>
        <p:nvPicPr>
          <p:cNvPr id="15364" name="Picture 13" descr="http://www.zoetur.com.br/wp-content/uploads/2014/03/Romenia-Waving-Fla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81300"/>
            <a:ext cx="6894512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madas">
  <a:themeElements>
    <a:clrScheme name="Camadas 1">
      <a:dk1>
        <a:srgbClr val="993300"/>
      </a:dk1>
      <a:lt1>
        <a:srgbClr val="CCCCCC"/>
      </a:lt1>
      <a:dk2>
        <a:srgbClr val="000000"/>
      </a:dk2>
      <a:lt2>
        <a:srgbClr val="FFFFFF"/>
      </a:lt2>
      <a:accent1>
        <a:srgbClr val="576F2B"/>
      </a:accent1>
      <a:accent2>
        <a:srgbClr val="666699"/>
      </a:accent2>
      <a:accent3>
        <a:srgbClr val="AAAAAA"/>
      </a:accent3>
      <a:accent4>
        <a:srgbClr val="AEAEAE"/>
      </a:accent4>
      <a:accent5>
        <a:srgbClr val="B4BBAC"/>
      </a:accent5>
      <a:accent6>
        <a:srgbClr val="5C5C8A"/>
      </a:accent6>
      <a:hlink>
        <a:srgbClr val="993300"/>
      </a:hlink>
      <a:folHlink>
        <a:srgbClr val="CC9900"/>
      </a:folHlink>
    </a:clrScheme>
    <a:fontScheme name="Camada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mada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mada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1">
        <a:dk1>
          <a:srgbClr val="000000"/>
        </a:dk1>
        <a:lt1>
          <a:srgbClr val="DFDA00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ECEAAA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2">
        <a:dk1>
          <a:srgbClr val="000000"/>
        </a:dk1>
        <a:lt1>
          <a:srgbClr val="EE9AC4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madas 13">
        <a:dk1>
          <a:srgbClr val="330033"/>
        </a:dk1>
        <a:lt1>
          <a:srgbClr val="FFFFFF"/>
        </a:lt1>
        <a:dk2>
          <a:srgbClr val="EE9AC4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5CADE"/>
        </a:accent3>
        <a:accent4>
          <a:srgbClr val="DADADA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842</TotalTime>
  <Words>844</Words>
  <Application>Microsoft Office PowerPoint</Application>
  <PresentationFormat>Apresentação na tela (4:3)</PresentationFormat>
  <Paragraphs>296</Paragraphs>
  <Slides>80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80</vt:i4>
      </vt:variant>
    </vt:vector>
  </HeadingPairs>
  <TitlesOfParts>
    <vt:vector size="87" baseType="lpstr">
      <vt:lpstr>Arial</vt:lpstr>
      <vt:lpstr>Times New Roman</vt:lpstr>
      <vt:lpstr>Wingdings</vt:lpstr>
      <vt:lpstr>Calibri</vt:lpstr>
      <vt:lpstr>Forte</vt:lpstr>
      <vt:lpstr>Georgia</vt:lpstr>
      <vt:lpstr>Camadas</vt:lpstr>
      <vt:lpstr>Apresentação do PowerPoint</vt:lpstr>
      <vt:lpstr>Apresentação do PowerPoint</vt:lpstr>
      <vt:lpstr>Regras</vt:lpstr>
      <vt:lpstr>Apresentação do PowerPoint</vt:lpstr>
      <vt:lpstr>Placar</vt:lpstr>
      <vt:lpstr>1</vt:lpstr>
      <vt:lpstr>Apresentação do PowerPoint</vt:lpstr>
      <vt:lpstr>Apresentação do PowerPoint</vt:lpstr>
      <vt:lpstr>2</vt:lpstr>
      <vt:lpstr>Apresentação do PowerPoint</vt:lpstr>
      <vt:lpstr>Apresentação do PowerPoint</vt:lpstr>
      <vt:lpstr>3</vt:lpstr>
      <vt:lpstr>Apresentação do PowerPoint</vt:lpstr>
      <vt:lpstr>Apresentação do PowerPoint</vt:lpstr>
      <vt:lpstr>4</vt:lpstr>
      <vt:lpstr>Apresentação do PowerPoint</vt:lpstr>
      <vt:lpstr>Apresentação do PowerPoint</vt:lpstr>
      <vt:lpstr>5</vt:lpstr>
      <vt:lpstr>Apresentação do PowerPoint</vt:lpstr>
      <vt:lpstr>Apresentação do PowerPoint</vt:lpstr>
      <vt:lpstr>6</vt:lpstr>
      <vt:lpstr>Apresentação do PowerPoint</vt:lpstr>
      <vt:lpstr>Apresentação do PowerPoint</vt:lpstr>
      <vt:lpstr>7</vt:lpstr>
      <vt:lpstr>Apresentação do PowerPoint</vt:lpstr>
      <vt:lpstr>Apresentação do PowerPoint</vt:lpstr>
      <vt:lpstr>8</vt:lpstr>
      <vt:lpstr>Apresentação do PowerPoint</vt:lpstr>
      <vt:lpstr>Apresentação do PowerPoint</vt:lpstr>
      <vt:lpstr>9</vt:lpstr>
      <vt:lpstr>Apresentação do PowerPoint</vt:lpstr>
      <vt:lpstr>Apresentação do PowerPoint</vt:lpstr>
      <vt:lpstr>10</vt:lpstr>
      <vt:lpstr>Apresentação do PowerPoint</vt:lpstr>
      <vt:lpstr>Apresentação do PowerPoint</vt:lpstr>
      <vt:lpstr>11</vt:lpstr>
      <vt:lpstr>Apresentação do PowerPoint</vt:lpstr>
      <vt:lpstr>Apresentação do PowerPoint</vt:lpstr>
      <vt:lpstr>12</vt:lpstr>
      <vt:lpstr>Apresentação do PowerPoint</vt:lpstr>
      <vt:lpstr>Apresentação do PowerPoint</vt:lpstr>
      <vt:lpstr>13</vt:lpstr>
      <vt:lpstr>Apresentação do PowerPoint</vt:lpstr>
      <vt:lpstr>Apresentação do PowerPoint</vt:lpstr>
      <vt:lpstr>14</vt:lpstr>
      <vt:lpstr>Apresentação do PowerPoint</vt:lpstr>
      <vt:lpstr>Apresentação do PowerPoint</vt:lpstr>
      <vt:lpstr>15</vt:lpstr>
      <vt:lpstr>Apresentação do PowerPoint</vt:lpstr>
      <vt:lpstr>Apresentação do PowerPoint</vt:lpstr>
      <vt:lpstr>16</vt:lpstr>
      <vt:lpstr>Apresentação do PowerPoint</vt:lpstr>
      <vt:lpstr>Apresentação do PowerPoint</vt:lpstr>
      <vt:lpstr>17</vt:lpstr>
      <vt:lpstr>Apresentação do PowerPoint</vt:lpstr>
      <vt:lpstr>Apresentação do PowerPoint</vt:lpstr>
      <vt:lpstr>18</vt:lpstr>
      <vt:lpstr>Apresentação do PowerPoint</vt:lpstr>
      <vt:lpstr>Apresentação do PowerPoint</vt:lpstr>
      <vt:lpstr>19</vt:lpstr>
      <vt:lpstr>Apresentação do PowerPoint</vt:lpstr>
      <vt:lpstr>Apresentação do PowerPoint</vt:lpstr>
      <vt:lpstr>20</vt:lpstr>
      <vt:lpstr>Apresentação do PowerPoint</vt:lpstr>
      <vt:lpstr>Apresentação do PowerPoint</vt:lpstr>
      <vt:lpstr>21</vt:lpstr>
      <vt:lpstr>Apresentação do PowerPoint</vt:lpstr>
      <vt:lpstr>Apresentação do PowerPoint</vt:lpstr>
      <vt:lpstr>22</vt:lpstr>
      <vt:lpstr>Apresentação do PowerPoint</vt:lpstr>
      <vt:lpstr>Apresentação do PowerPoint</vt:lpstr>
      <vt:lpstr>23</vt:lpstr>
      <vt:lpstr>Apresentação do PowerPoint</vt:lpstr>
      <vt:lpstr>Apresentação do PowerPoint</vt:lpstr>
      <vt:lpstr>24</vt:lpstr>
      <vt:lpstr>Apresentação do PowerPoint</vt:lpstr>
      <vt:lpstr>Apresentação do PowerPoint</vt:lpstr>
      <vt:lpstr>25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Sabe Sabe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184</cp:revision>
  <dcterms:created xsi:type="dcterms:W3CDTF">2008-11-05T18:17:49Z</dcterms:created>
  <dcterms:modified xsi:type="dcterms:W3CDTF">2016-02-01T18:41:07Z</dcterms:modified>
  <cp:category>PASTORAL ESTUDANTIL APV; CAPELAS 2013</cp:category>
</cp:coreProperties>
</file>