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286" r:id="rId2"/>
    <p:sldId id="257" r:id="rId3"/>
    <p:sldId id="317" r:id="rId4"/>
    <p:sldId id="316" r:id="rId5"/>
    <p:sldId id="318" r:id="rId6"/>
    <p:sldId id="327" r:id="rId7"/>
    <p:sldId id="299" r:id="rId8"/>
    <p:sldId id="350" r:id="rId9"/>
    <p:sldId id="319" r:id="rId10"/>
    <p:sldId id="287" r:id="rId11"/>
    <p:sldId id="328" r:id="rId12"/>
    <p:sldId id="315" r:id="rId13"/>
    <p:sldId id="289" r:id="rId14"/>
    <p:sldId id="330" r:id="rId15"/>
    <p:sldId id="331" r:id="rId16"/>
    <p:sldId id="309" r:id="rId17"/>
    <p:sldId id="332" r:id="rId18"/>
    <p:sldId id="349" r:id="rId19"/>
    <p:sldId id="302" r:id="rId20"/>
    <p:sldId id="333" r:id="rId21"/>
    <p:sldId id="335" r:id="rId22"/>
    <p:sldId id="336" r:id="rId23"/>
    <p:sldId id="334" r:id="rId24"/>
    <p:sldId id="337" r:id="rId25"/>
    <p:sldId id="329" r:id="rId26"/>
    <p:sldId id="338" r:id="rId27"/>
    <p:sldId id="341" r:id="rId28"/>
    <p:sldId id="342" r:id="rId29"/>
    <p:sldId id="344" r:id="rId30"/>
    <p:sldId id="343" r:id="rId31"/>
    <p:sldId id="345" r:id="rId32"/>
    <p:sldId id="301" r:id="rId33"/>
    <p:sldId id="346" r:id="rId34"/>
    <p:sldId id="322" r:id="rId35"/>
    <p:sldId id="351" r:id="rId36"/>
    <p:sldId id="320" r:id="rId37"/>
    <p:sldId id="348" r:id="rId3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82554" autoAdjust="0"/>
  </p:normalViewPr>
  <p:slideViewPr>
    <p:cSldViewPr>
      <p:cViewPr varScale="1">
        <p:scale>
          <a:sx n="61" d="100"/>
          <a:sy n="61" d="100"/>
        </p:scale>
        <p:origin x="9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CEF18D3A-306A-44F5-8817-0452B92D0A53}" type="datetimeFigureOut">
              <a:rPr lang="pt-BR"/>
              <a:pPr>
                <a:defRPr/>
              </a:pPr>
              <a:t>03/02/2016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E21E04CA-4235-4C55-AA68-D9311121F5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989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EA58467-C9DF-4E87-8971-F90BE3E7BA30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151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A97A94C-EB58-489D-8294-801D5C7FD134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0728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CEEBC92-AD7F-41F9-8FEC-9C9F3207D687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92798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Com o aumento da iniquidade o amor de quase todos se esfriará, Mt 24: é exatamente isto que vemos em nossa sociedade, pessoas amantes de si mesmas, egoístas e desta forma, não amam nem a Deus quanto mais ao próximo.</a:t>
            </a:r>
          </a:p>
          <a:p>
            <a:r>
              <a:rPr lang="pt-BR" altLang="pt-BR" smtClean="0"/>
              <a:t>Precisamos rever o porque Deus nos pede para compartilharmos, pois esta é  a única forma de expressarmos se realmente O conhecemos e O amamos.</a:t>
            </a:r>
          </a:p>
          <a:p>
            <a:r>
              <a:rPr lang="pt-BR" altLang="pt-BR" smtClean="0"/>
              <a:t>Com isto nosso eu se torna secundário perceberemos de forma mais clara a necessidade dos outros, deixando longe de nós todo tipo de egoismo.</a:t>
            </a: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D3D7DAC-3D9F-483B-B7D1-DB44D88D4AC4}" type="slidenum">
              <a:rPr lang="pt-BR" altLang="pt-BR" smtClean="0">
                <a:latin typeface="Berlin Sans FB Demi" panose="020E0802020502020306" pitchFamily="34" charset="0"/>
              </a:rPr>
              <a:pPr/>
              <a:t>13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1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7B845D6-3E35-47AF-9FD0-20D1D6A7A91F}" type="slidenum">
              <a:rPr lang="pt-BR" altLang="pt-BR" smtClean="0">
                <a:latin typeface="Berlin Sans FB Demi" panose="020E0802020502020306" pitchFamily="34" charset="0"/>
              </a:rPr>
              <a:pPr/>
              <a:t>14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8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Com o aumento da iniquidade o amor de quase todos se esfriará, Mt 24: é exatamente isto que vemos em nossa sociedade, pessoas amantes de si mesmas, egoístas e desta forma, não amam nem a Deus quanto mais ao próximo.</a:t>
            </a:r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C81D89C-6E3D-4B49-8796-4AA15E08408E}" type="slidenum">
              <a:rPr lang="pt-BR" altLang="pt-BR" smtClean="0">
                <a:latin typeface="Berlin Sans FB Demi" panose="020E0802020502020306" pitchFamily="34" charset="0"/>
              </a:rPr>
              <a:pPr/>
              <a:t>15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14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Regra 7:</a:t>
            </a:r>
            <a:r>
              <a:rPr lang="pt-BR" altLang="pt-BR" smtClean="0"/>
              <a:t> Antes de você nascer seus pais não eram tão críticos como agora. Eles só ficaram assim por terem de pagar suas contas, lavar suas roupas e ouvir você dizer que eles são ‘ridículos’. Então, antes de tentar salvar o planeta para a próxima geração, querendo consertar os erros da geração dos seus pais, tente arrumar o seu próprio quarto.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84BCEBFB-6B25-4B2D-BBAB-002AFC499584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44001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6DBFE6C-C02D-434A-8400-9CF83FB5001B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1975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8F6B934-8009-4FBA-8C8C-8AC8E8F1F638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17396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C0E30FB-27B8-480F-9690-3D1BB80667BF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51925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 ADRA é atualmente uma das principais organizações de ajuda humanitária não-governamentais no mundo. Em 1997 a agência recebeu o Status Consultivo Geral das Nações Unidas, uma oportunidade única que deu à ADRA voz ativa na comunidade internacional.</a:t>
            </a: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9FBA538-FFBB-49EF-95A9-2A25FEF4AE59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091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Faça a introdução realizando esta pergunta,  “ O que esta frase significa pra você? Quantas vezes já lestes esta sitação ou já ouviu, mas nada mudou em sua mente.</a:t>
            </a:r>
          </a:p>
          <a:p>
            <a:pPr algn="just"/>
            <a:r>
              <a:rPr lang="pt-BR" altLang="pt-BR" b="1" smtClean="0"/>
              <a:t>QUEM DEUS AMOU?</a:t>
            </a:r>
          </a:p>
          <a:p>
            <a:pPr algn="just"/>
            <a:r>
              <a:rPr lang="pt-BR" altLang="pt-BR" b="1" smtClean="0"/>
              <a:t>Quem eu sou?</a:t>
            </a:r>
          </a:p>
          <a:p>
            <a:pPr algn="just"/>
            <a:r>
              <a:rPr lang="pt-BR" altLang="pt-BR" b="1" smtClean="0"/>
              <a:t>O que Ele fez por mim?</a:t>
            </a:r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1223F5E-2C95-41DB-B2C4-2B3E525EB967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28750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AF36D45-D450-49CD-BB33-5388045A64DD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06551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E1495CE-A7C9-4C39-994A-4996BB52ED55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85612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327BE6D-98A1-4E0F-8514-B05B2B81605C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26568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ECC2AF41-CCEE-4DE3-89BB-A102264F1CE2}" type="slidenum">
              <a:rPr lang="pt-BR" altLang="pt-BR" smtClean="0"/>
              <a:pPr>
                <a:spcBef>
                  <a:spcPct val="0"/>
                </a:spcBef>
              </a:pPr>
              <a:t>24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06151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E7831EA-3139-45B9-ABD3-2B24AC1B01FA}" type="slidenum">
              <a:rPr lang="pt-BR" altLang="pt-BR" smtClean="0">
                <a:latin typeface="Berlin Sans FB Demi" panose="020E0802020502020306" pitchFamily="34" charset="0"/>
              </a:rPr>
              <a:pPr/>
              <a:t>25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58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C6F1C05-E1AF-41DE-9F6A-4FD1274FAFDD}" type="slidenum">
              <a:rPr lang="pt-BR" altLang="pt-BR" smtClean="0">
                <a:latin typeface="Berlin Sans FB Demi" panose="020E0802020502020306" pitchFamily="34" charset="0"/>
              </a:rPr>
              <a:pPr/>
              <a:t>26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18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A24198A-6041-4A3A-8AF1-F836CADA4BA2}" type="slidenum">
              <a:rPr lang="pt-BR" altLang="pt-BR" smtClean="0"/>
              <a:pPr>
                <a:spcBef>
                  <a:spcPct val="0"/>
                </a:spcBef>
              </a:pPr>
              <a:t>27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97885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8317AE5-AA18-4329-8199-CF0460A2F178}" type="slidenum">
              <a:rPr lang="pt-BR" altLang="pt-BR" smtClean="0"/>
              <a:pPr>
                <a:spcBef>
                  <a:spcPct val="0"/>
                </a:spcBef>
              </a:pPr>
              <a:t>28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25799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 ADRA é atualmente uma das principais organizações de ajuda humanitária não-governamentais no mundo. Em 1997 a agência recebeu o Status Consultivo Geral das Nações Unidas, uma oportunidade única que deu à ADRA voz ativa na comunidade internacional.</a:t>
            </a: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619B2C6-9B24-4F23-A561-C0787A407AE7}" type="slidenum">
              <a:rPr lang="pt-BR" altLang="pt-BR" smtClean="0"/>
              <a:pPr>
                <a:spcBef>
                  <a:spcPct val="0"/>
                </a:spcBef>
              </a:pPr>
              <a:t>29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81472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0F85835-C1EE-400D-828F-E4558078089A}" type="slidenum">
              <a:rPr lang="pt-BR" altLang="pt-BR" smtClean="0"/>
              <a:pPr>
                <a:spcBef>
                  <a:spcPct val="0"/>
                </a:spcBef>
              </a:pPr>
              <a:t>30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1760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Que amor é este que embora sendo cada um de nós pecadores, ele se importou conosco,  </a:t>
            </a:r>
          </a:p>
          <a:p>
            <a:pPr algn="just"/>
            <a:r>
              <a:rPr lang="pt-BR" altLang="pt-BR" b="1" smtClean="0"/>
              <a:t>O que mereceríamos se não a morte?</a:t>
            </a:r>
          </a:p>
          <a:p>
            <a:pPr algn="just"/>
            <a:endParaRPr lang="pt-BR" altLang="pt-BR" b="1" smtClean="0"/>
          </a:p>
          <a:p>
            <a:pPr algn="just"/>
            <a:endParaRPr lang="pt-BR" altLang="pt-BR" b="1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F4A9CFC-E375-4AD5-8277-1701D2C9CF53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79545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1905963-B252-4F82-83FF-E5ECBD643F1A}" type="slidenum">
              <a:rPr lang="pt-BR" altLang="pt-BR" smtClean="0"/>
              <a:pPr>
                <a:spcBef>
                  <a:spcPct val="0"/>
                </a:spcBef>
              </a:pPr>
              <a:t>31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16584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604DFD2-C94A-420F-8342-1F70D931C87E}" type="slidenum">
              <a:rPr lang="pt-BR" altLang="pt-BR" smtClean="0"/>
              <a:pPr>
                <a:spcBef>
                  <a:spcPct val="0"/>
                </a:spcBef>
              </a:pPr>
              <a:t>32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17654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Exemplo da cicatriz em uma ferida</a:t>
            </a:r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EB3E0AD-22A9-457E-8D2A-78EF43DE2898}" type="slidenum">
              <a:rPr lang="pt-BR" altLang="pt-BR" smtClean="0"/>
              <a:pPr>
                <a:spcBef>
                  <a:spcPct val="0"/>
                </a:spcBef>
              </a:pPr>
              <a:t>33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63783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2A4F70D-CA42-4C8F-886F-EDC9CA1E3BE1}" type="slidenum">
              <a:rPr lang="pt-BR" altLang="pt-BR" smtClean="0"/>
              <a:pPr>
                <a:spcBef>
                  <a:spcPct val="0"/>
                </a:spcBef>
              </a:pPr>
              <a:t>34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26425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E032D00-9F8E-44E7-A426-525ADE2FF9EB}" type="slidenum">
              <a:rPr lang="pt-BR" altLang="pt-BR" smtClean="0"/>
              <a:pPr>
                <a:spcBef>
                  <a:spcPct val="0"/>
                </a:spcBef>
              </a:pPr>
              <a:t>35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80389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89416ED8-F528-4BC5-B7F4-E3413F2509CE}" type="slidenum">
              <a:rPr lang="pt-BR" altLang="pt-BR" smtClean="0"/>
              <a:pPr>
                <a:spcBef>
                  <a:spcPct val="0"/>
                </a:spcBef>
              </a:pPr>
              <a:t>36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77340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2AA3AD7-78D1-4E54-BB84-765756C6AC80}" type="slidenum">
              <a:rPr lang="pt-BR" altLang="pt-BR" smtClean="0"/>
              <a:pPr>
                <a:spcBef>
                  <a:spcPct val="0"/>
                </a:spcBef>
              </a:pPr>
              <a:t>37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5930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Quando paramos e percebemos quem somos e o que merecemos, fico a pensar o quanto Deus nos ama, pois  embora o pecado trouxe consequências tão terríveis, como a fome, a dor, enfermidades, pobreza e a morte, Ele não se esqueceu de nós, mas simplesmente nos entregou O tudo, Seu filho Jesus Cristo.</a:t>
            </a:r>
          </a:p>
          <a:p>
            <a:pPr algn="just"/>
            <a:r>
              <a:rPr lang="pt-BR" altLang="pt-BR" b="1" smtClean="0"/>
              <a:t>E não simplesmente isto, mas Ele nos pede uma resposta a este amor.</a:t>
            </a:r>
          </a:p>
          <a:p>
            <a:pPr algn="just"/>
            <a:r>
              <a:rPr lang="pt-BR" altLang="pt-BR" b="1" smtClean="0"/>
              <a:t>Qual é a resposta que ele nos pede?</a:t>
            </a:r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CC954A9-A413-4785-A6B2-E78B41703A70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897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8A682E3-C73F-4CF4-81D5-C890E02792D5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0666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1479F3A-A51C-4780-8692-1024F4CF7747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1971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0881313-85D2-4993-BCB9-4D10E57A5BA5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0970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5E7D179-1C4D-40CA-8A01-30BDB6CA745D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2924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O que é compartilhar? visão das crianças -vídeo seguinte.</a:t>
            </a:r>
          </a:p>
          <a:p>
            <a:pPr algn="just"/>
            <a:endParaRPr lang="pt-BR" altLang="pt-BR" b="1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3B74547-20CF-4717-86D4-BEFC5EB4AA24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5940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D0ED-C8FD-4EAD-AD61-5029914A1E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44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ACD44-D849-4C71-94BF-76A070E2C7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02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0E47F-7594-4D36-8D87-6DEB0CD710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49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7B98F-643F-485E-A9DE-942D5A79B2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09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1FEB9-416B-4C91-8AEC-40508E837D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80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B21B1-188D-4C1B-B41C-7B60C6E05E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05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BF544-8A19-42E0-9A05-14C3F51C5A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75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3C81-9C85-492D-930B-79C1882B95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35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B329-324A-48B6-B6D8-3DCC9609CB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72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E20F0-B200-4AE9-BE96-9EA8E6E408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24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355C-2F3F-400D-80AD-81CABE68E9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09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C6DE9E3F-998F-45F3-8183-CDA0C74B63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gilson.cardoso\Downloads\IMG_3346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z-best-top-desktop-baby-wallpapers-babies-wallpaper-picture-image-photo-35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2%20-%20Copia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elderly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lous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stars-night-sky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unnamed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Discipline%20Of%20Weakness,%20The_Cb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prayer-for-the-medi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7135a945cfd8011a83bc5b1daa44a072%20(1)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1356910566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a_man_looking_at_the_stars-wallpaper-1280x800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tom_and_jerry_cat_mouse_whiskers_minimalism_66347_1920x1080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wallpaper%20cha%20seung%20won%20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freedom_c_nv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10-ways-to-stop-your-partner-from-walking-all-over-you_407249%20-%20Copia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desperate%20days_t_nt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31639" y="4738499"/>
            <a:ext cx="727280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pt-BR" sz="4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Poder Do Perdão</a:t>
            </a:r>
          </a:p>
          <a:p>
            <a:pPr algn="r" eaLnBrk="1" hangingPunct="1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  <a:endParaRPr lang="pt-BR" sz="2800" b="1" spc="50" dirty="0" smtClean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 eaLnBrk="1" hangingPunct="1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Gilson Cardoso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05116" y="764704"/>
            <a:ext cx="716728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Uma Boa noticia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não é o único...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7" y="704890"/>
            <a:ext cx="770485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possível oferecer perdão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7741" y="776898"/>
            <a:ext cx="8228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a Bíblia fala sobre o perdão?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60040" y="4077072"/>
            <a:ext cx="8532440" cy="2448272"/>
          </a:xfrm>
          <a:extLst/>
        </p:spPr>
        <p:txBody>
          <a:bodyPr/>
          <a:lstStyle/>
          <a:p>
            <a:pPr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Ame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seu inimigo...</a:t>
            </a:r>
            <a:b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 lhes digo: Amem os seus inimigos e orem por aqueles que os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perseguem 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Mt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5:44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57033" y="3888432"/>
            <a:ext cx="8391431" cy="2492896"/>
          </a:xfrm>
          <a:extLst/>
        </p:spPr>
        <p:txBody>
          <a:bodyPr/>
          <a:lstStyle/>
          <a:p>
            <a:pPr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b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ara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vocês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venham a ser filhos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seu Pai que está nos céus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5:45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84478" y="476672"/>
            <a:ext cx="8263986" cy="2160240"/>
          </a:xfrm>
          <a:extLst/>
        </p:spPr>
        <p:txBody>
          <a:bodyPr/>
          <a:lstStyle/>
          <a:p>
            <a:pPr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Antes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falar  eu sou filho(a) de Deus!</a:t>
            </a:r>
            <a:b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pergunta é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seu inimigo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0528" y="692696"/>
            <a:ext cx="8225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Devo perdoar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Colossenses 3:13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000996"/>
            <a:ext cx="8441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Suportem-se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uns aos outros 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perdoem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as queixas que tiverem uns contra os outros.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Perdoem como o Senhor lhes perdoou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Cl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3:15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635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514415"/>
            <a:ext cx="7776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já pecou alguma vez?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1,2, 3, 5 x?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10X, 20X?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Quantos já perderam a conta?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-30163"/>
            <a:ext cx="8963025" cy="6765926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548680"/>
            <a:ext cx="7632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Deus trata o pecador?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Deus te trata quando Você erra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 Salmo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103: 8- 14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2276872"/>
            <a:ext cx="634568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Imagine a cena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homem abusou sexualmente e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e depois matou sua filha.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Assassino confesso </a:t>
            </a: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mais 47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mulheres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4196114"/>
            <a:ext cx="828092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Senhor é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compassivo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misericordioso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mui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paciente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e cheio de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amor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acusa sem cessar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fica ressentido para </a:t>
            </a:r>
            <a:r>
              <a:rPr lang="pt-BR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sempre</a:t>
            </a:r>
            <a:r>
              <a:rPr lang="pt-BR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r>
              <a:rPr lang="pt-BR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103:8,9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707904" y="1412776"/>
            <a:ext cx="49685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Senhor é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compassivo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misericordioso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mui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paciente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e cheio de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amor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acusa sem cessar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fica ressentido para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sempre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103:8,9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3772" y="1268760"/>
            <a:ext cx="8676456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nos trata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conforme os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nossos pecados nem nos retribui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conforme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nossas </a:t>
            </a:r>
            <a:r>
              <a:rPr lang="pt-BR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iniqüidades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os céus se elevam acima da terra, assim é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 o seu amor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com os que o temem;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  Salmos 103:10,11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3772" y="404664"/>
            <a:ext cx="8676456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omo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Oriente está longe do Ocidente, assim ele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afasta para longe de nós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nossas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transgressões. Como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pai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compaixão de seus filhos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assim o Senhor tem compaixão dos que o temem;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Salmos 103:12,13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5818" y="4482986"/>
            <a:ext cx="80986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sabe do que somos formados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; lembra-se de que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pó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103:14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eu preciso perdoar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23528" y="4221088"/>
            <a:ext cx="8229600" cy="1944216"/>
          </a:xfrm>
          <a:extLst/>
        </p:spPr>
        <p:txBody>
          <a:bodyPr/>
          <a:lstStyle/>
          <a:p>
            <a:pPr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já orou a oração do pai nosso?</a:t>
            </a:r>
            <a:b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 poderia orar comigo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74694" y="692696"/>
            <a:ext cx="7794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nosso que estas no céu...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Perdoa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as nossa dividas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assim como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nós Perdoamos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nossos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devedores </a:t>
            </a:r>
            <a:r>
              <a:rPr lang="pt-BR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Mt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6:12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625841"/>
            <a:ext cx="867645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Opa, espere ai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!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Você entendeu o que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falou?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Mt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6:12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7657" y="4000996"/>
            <a:ext cx="85028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Por que eu devo perdoar então?</a:t>
            </a:r>
          </a:p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Pois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perdoarem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as ofensas uns dos outros, o Pai celestial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também lhes perdoará.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Mateus 6:14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000996"/>
            <a:ext cx="84969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Agora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tem a chance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de estar frente a frente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com ele em um tribunal,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poderá falar o que bem entender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27784" y="620688"/>
            <a:ext cx="61206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Você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está falando o seguinte:</a:t>
            </a:r>
          </a:p>
          <a:p>
            <a:pPr algn="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Pai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somente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me perdoa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quando eu perdoar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quem me tem ofendido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66316" y="692696"/>
            <a:ext cx="8011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não perdoarem uns aos outros, o Pai celestial não lhes perdoará as ofensas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".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Mateus 6: 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15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635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2780928"/>
            <a:ext cx="4608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perdão está relacionado com a minha salvação.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635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71800" y="3573016"/>
            <a:ext cx="58326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Perdão = Cicatriz</a:t>
            </a:r>
          </a:p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Até se lembra</a:t>
            </a:r>
          </a:p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Mas, não dói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mais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Perdoar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é esquecer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1083" y="4553833"/>
            <a:ext cx="74973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maior beneficiado no processo do perdão é você mesmo.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901164"/>
            <a:ext cx="48245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Perdão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: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Cura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Restaura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Liberta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Resgata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Transforma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4504" y="3754775"/>
            <a:ext cx="8729984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não perdoo por que eu sou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Bonzinho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porque sou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inteligente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59632" y="3573016"/>
            <a:ext cx="67857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feliz!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Liberte-se!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curado!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Perdoe!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496" y="5301208"/>
            <a:ext cx="9045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falaria ou faria?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43112" y="5097958"/>
            <a:ext cx="6597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o perdoaria?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/>
          <a:lstStyle/>
          <a:p>
            <a:r>
              <a:rPr lang="pt-BR" altLang="pt-BR" dirty="0" err="1" smtClean="0"/>
              <a:t>Video</a:t>
            </a:r>
            <a:r>
              <a:rPr lang="pt-BR" altLang="pt-BR" dirty="0" smtClean="0"/>
              <a:t>  o poder do perdão</a:t>
            </a:r>
          </a:p>
        </p:txBody>
      </p:sp>
      <p:pic>
        <p:nvPicPr>
          <p:cNvPr id="2" name="O PODER DO PERDÃO DUBLADO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80578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3016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9343" y="4718754"/>
            <a:ext cx="876514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Alguém já te feriu  d+?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já foi traído por alguém?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3016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1351" y="4437112"/>
            <a:ext cx="85491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três coisas mais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difíceis: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guardar um segredo, perdoar uma ofensa e aproveitar 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tempo. Benjamin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Franklin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8032" y="4298320"/>
            <a:ext cx="83884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ódio já te dominou ao ponto de sentir vontade de eliminar esta pessoa?</a:t>
            </a:r>
          </a:p>
        </p:txBody>
      </p:sp>
      <p:sp>
        <p:nvSpPr>
          <p:cNvPr id="6" name="Retângulo 5"/>
          <p:cNvSpPr/>
          <p:nvPr/>
        </p:nvSpPr>
        <p:spPr>
          <a:xfrm>
            <a:off x="90488" y="3016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11464</TotalTime>
  <Words>1017</Words>
  <Application>Microsoft Office PowerPoint</Application>
  <PresentationFormat>Apresentação na tela (4:3)</PresentationFormat>
  <Paragraphs>132</Paragraphs>
  <Slides>37</Slides>
  <Notes>36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 o poder do perdão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Ame seu inimigo... Mas eu lhes digo: Amem os seus inimigos e orem por aqueles que os perseguem  Mt 5:44</vt:lpstr>
      <vt:lpstr>Para que?  Para que vocês venham a ser filhos de seu Pai que está nos céus... Mateus 5:45</vt:lpstr>
      <vt:lpstr>Antes de falar  eu sou filho(a) de Deus! a pergunta é: Você ama o seu inimigo?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eu preciso perdoar?</vt:lpstr>
      <vt:lpstr>Você já orou a oração do pai nosso? Você poderia orar comigo?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CAPELAS 2016</dc:subject>
  <dc:creator>Pr. MARCELO AUGUSTO DE CARVALHO</dc:creator>
  <cp:keywords>www.4tons.com</cp:keywords>
  <dc:description>COMÉRCIO PROIBIDO. USO PESSOAL</dc:description>
  <cp:lastModifiedBy>APV - Marcelo Augusto de Carvalho</cp:lastModifiedBy>
  <cp:revision>169</cp:revision>
  <dcterms:created xsi:type="dcterms:W3CDTF">2009-09-21T13:03:02Z</dcterms:created>
  <dcterms:modified xsi:type="dcterms:W3CDTF">2016-02-03T17:38:35Z</dcterms:modified>
  <cp:category>PASTORAL ESTUDANTIL APV</cp:category>
</cp:coreProperties>
</file>