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77" r:id="rId4"/>
    <p:sldId id="278" r:id="rId5"/>
    <p:sldId id="289" r:id="rId6"/>
    <p:sldId id="279" r:id="rId7"/>
    <p:sldId id="280" r:id="rId8"/>
    <p:sldId id="281" r:id="rId9"/>
    <p:sldId id="282" r:id="rId10"/>
    <p:sldId id="286" r:id="rId11"/>
    <p:sldId id="28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75000" autoAdjust="0"/>
  </p:normalViewPr>
  <p:slideViewPr>
    <p:cSldViewPr snapToGrid="0">
      <p:cViewPr varScale="1">
        <p:scale>
          <a:sx n="51" d="100"/>
          <a:sy n="51" d="100"/>
        </p:scale>
        <p:origin x="126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ECC0F-8282-45B2-8C31-5666628EB1A0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29B7-4606-4980-A530-8CA9A68D9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43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www.pastordeescola.com.br</a:t>
            </a:r>
          </a:p>
          <a:p>
            <a:endParaRPr lang="pt-BR" dirty="0"/>
          </a:p>
          <a:p>
            <a:r>
              <a:rPr lang="pt-BR" dirty="0"/>
              <a:t>Quatro ênfases sobre o respeito...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29B7-4606-4980-A530-8CA9A68D922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98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“Deus não se deixa escarnecer. Porque tudo o que o homem semear, isso também ceifará”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6.7.)</a:t>
            </a:r>
          </a:p>
          <a:p>
            <a:endParaRPr lang="pt-BR" dirty="0"/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Ele advertiu o Seu povo ordenando “não tomarás o nome do SENHOR, teu Deus, em vão, porque o SENHOR não terá por inocente o que tomar o seu nome em vão”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Êx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20:) recebemos a ordem de não blasfemar, ou não brincar com o que procede de Deus.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 que estamos levando isso a sério? Quem aqui LEVA ISSO A SÉRIO? Muito bem, vamos ver então!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29B7-4606-4980-A530-8CA9A68D922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89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29B7-4606-4980-A530-8CA9A68D922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61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UMA olhadinha rápido...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29B7-4606-4980-A530-8CA9A68D922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59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Interação com os alunos, deixe-os falar...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29B7-4606-4980-A530-8CA9A68D922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44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Quem é o resp. pela natureza?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29B7-4606-4980-A530-8CA9A68D922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29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 ver esse Flash</a:t>
            </a:r>
            <a:r>
              <a:rPr lang="pt-BR" baseline="0" dirty="0"/>
              <a:t> Mobil...Que interessante...O que você faria...</a:t>
            </a:r>
          </a:p>
          <a:p>
            <a:endParaRPr lang="pt-BR" baseline="0" dirty="0"/>
          </a:p>
          <a:p>
            <a:r>
              <a:rPr lang="pt-BR" baseline="0" dirty="0"/>
              <a:t>Ou melhor. Fez, isso mesmo. Depois do vídeo você mostra o resultado da câmera escondida no colégio. (Providencie uma câmera escondida para fazer algo semelhante ou igual).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29B7-4606-4980-A530-8CA9A68D922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66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Saida</a:t>
            </a:r>
            <a:r>
              <a:rPr lang="pt-BR" dirty="0"/>
              <a:t> dos alunos do E.M. Colégio</a:t>
            </a:r>
            <a:r>
              <a:rPr lang="pt-BR" baseline="0" dirty="0"/>
              <a:t> Adventista de Lorena.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29B7-4606-4980-A530-8CA9A68D922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84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8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62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87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12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34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79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77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01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02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7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22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3707-0C3C-4EAA-8E89-211DF0414DF5}" type="datetimeFigureOut">
              <a:rPr lang="pt-BR" smtClean="0"/>
              <a:t>12/01/2017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4A44-700D-45C5-A208-016B95552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8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6\Capela\03-%20Sans&#227;o-%20RESPEITO\Temas%20Respeit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Nobre\Desktop\5%20Capelas\02\sustentavel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D:\Dodo%202016\Capela\03-%20Sans&#227;o-%20RESPEITO\Temas%20Respeit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6\Capela\Lan&#231;to%20PMDE\02-%20Respeito\Natureza\Terr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DNobre\Desktop\5%20Capelas\02\Cartaz%20Tempo%20de%20Decomposi&#231;&#227;o%20A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6\Capela\Lan&#231;to%20PMDE\02-%20Respeito\Natureza\gestao-ambienta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do%202016\Capela\Lan&#231;to%20PMDE\02-%20Respeito\Natureza\3dpaysages15mars81_102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file:///D:\Dodo%202016\Capela\Lan&#231;to%20PMDE\02-%20Respeito\Natureza\Reciclagem.mp4" TargetMode="External"/><Relationship Id="rId1" Type="http://schemas.microsoft.com/office/2007/relationships/media" Target="file:///D:\Dodo%202016\Capela\Lan&#231;to%20PMDE\02-%20Respeito\Natureza\Reciclagem.mp4" TargetMode="External"/><Relationship Id="rId6" Type="http://schemas.openxmlformats.org/officeDocument/2006/relationships/image" Target="file:///D:\Dodo%202016\Capela\Lan&#231;to%20PMDE\02-%20Respeito\Natureza\gestao-ambiental.jpg" TargetMode="Externa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do%202016\Capela\Lan&#231;to%20PMDE\02-%20Respeito\Natureza\EM%20Lorena.mov" TargetMode="External"/><Relationship Id="rId1" Type="http://schemas.microsoft.com/office/2007/relationships/media" Target="file:///D:\Dodo%202016\Capela\Lan&#231;to%20PMDE\02-%20Respeito\Natureza\EM%20Lorena.mo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48820" y="5000880"/>
            <a:ext cx="7255423" cy="132680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Senha é: Respeito!</a:t>
            </a:r>
          </a:p>
          <a:p>
            <a:pPr algn="r"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Pr. </a:t>
            </a: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Donizete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Nobre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104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882892" y="5056509"/>
            <a:ext cx="8050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Então, pronto para honrar a Deus?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6709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 rot="21064356">
            <a:off x="4096549" y="2280057"/>
            <a:ext cx="263886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Fim</a:t>
            </a:r>
            <a:endParaRPr lang="pt-BR" sz="11500" dirty="0"/>
          </a:p>
        </p:txBody>
      </p:sp>
    </p:spTree>
    <p:extLst>
      <p:ext uri="{BB962C8B-B14F-4D97-AF65-F5344CB8AC3E}">
        <p14:creationId xmlns:p14="http://schemas.microsoft.com/office/powerpoint/2010/main" val="160700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04800" y="2277874"/>
            <a:ext cx="1188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“</a:t>
            </a:r>
            <a:r>
              <a:rPr lang="pt-BR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Deus não se deixa escarnecer. Porque tudo o que o homem semear, isso também ceifará”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00191" y="4031734"/>
            <a:ext cx="7005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“Em verdade, Eu, </a:t>
            </a:r>
            <a:r>
              <a:rPr lang="pt-BR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Yahweh</a:t>
            </a:r>
            <a:r>
              <a:rPr lang="pt-BR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, o SENHOR, não mudo...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518758" y="3244334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t-BR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Gl</a:t>
            </a: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6.7.)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18447" y="4779477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Mal.3:6</a:t>
            </a:r>
          </a:p>
        </p:txBody>
      </p:sp>
    </p:spTree>
    <p:extLst>
      <p:ext uri="{BB962C8B-B14F-4D97-AF65-F5344CB8AC3E}">
        <p14:creationId xmlns:p14="http://schemas.microsoft.com/office/powerpoint/2010/main" val="695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 rot="782254">
            <a:off x="61644" y="3801763"/>
            <a:ext cx="3297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Natureza</a:t>
            </a:r>
          </a:p>
        </p:txBody>
      </p:sp>
    </p:spTree>
    <p:extLst>
      <p:ext uri="{BB962C8B-B14F-4D97-AF65-F5344CB8AC3E}">
        <p14:creationId xmlns:p14="http://schemas.microsoft.com/office/powerpoint/2010/main" val="7197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 rot="782254">
            <a:off x="4714810" y="2980035"/>
            <a:ext cx="1532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Lixo</a:t>
            </a:r>
            <a:endParaRPr lang="pt-BR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r:link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56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779246" y="5057092"/>
            <a:ext cx="4689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Você é do tipo que cuida?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6568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764631" y="561474"/>
            <a:ext cx="861461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Então o Senhor Deus pôs o homem no jardim do Éden, para cuidar dele e nele fazer plantações</a:t>
            </a:r>
          </a:p>
          <a:p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Gênesis 2:15</a:t>
            </a:r>
          </a:p>
        </p:txBody>
      </p:sp>
    </p:spTree>
    <p:extLst>
      <p:ext uri="{BB962C8B-B14F-4D97-AF65-F5344CB8AC3E}">
        <p14:creationId xmlns:p14="http://schemas.microsoft.com/office/powerpoint/2010/main" val="20424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r:link="rId6">
            <a:alphaModFix amt="4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2" name="Reciclage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70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3" name="EM Loren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257</Words>
  <Application>Microsoft Office PowerPoint</Application>
  <PresentationFormat>Widescreen</PresentationFormat>
  <Paragraphs>36</Paragraphs>
  <Slides>11</Slides>
  <Notes>8</Notes>
  <HiddenSlides>0</HiddenSlides>
  <MMClips>2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Berlin Sans FB Demi</vt:lpstr>
      <vt:lpstr>Calibri</vt:lpstr>
      <vt:lpstr>Calibri Light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 2017</dc:subject>
  <dc:creator>Pr. MARCELO AUGUSTO DE CARVALHO; Doni</dc:creator>
  <cp:keywords>www.4tons.com</cp:keywords>
  <dc:description>COMÉRCIO PROIBIDO. USO PESSOAL</dc:description>
  <cp:lastModifiedBy>APV - Marcelo Augusto de Carvalho</cp:lastModifiedBy>
  <cp:revision>49</cp:revision>
  <dcterms:created xsi:type="dcterms:W3CDTF">2016-04-25T15:23:43Z</dcterms:created>
  <dcterms:modified xsi:type="dcterms:W3CDTF">2017-01-12T11:30:32Z</dcterms:modified>
  <cp:category>PASTOR DE ESCOLA</cp:category>
</cp:coreProperties>
</file>