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7"/>
  </p:notesMasterIdLst>
  <p:sldIdLst>
    <p:sldId id="286" r:id="rId2"/>
    <p:sldId id="257" r:id="rId3"/>
    <p:sldId id="287" r:id="rId4"/>
    <p:sldId id="296" r:id="rId5"/>
    <p:sldId id="304" r:id="rId6"/>
    <p:sldId id="297" r:id="rId7"/>
    <p:sldId id="299" r:id="rId8"/>
    <p:sldId id="305" r:id="rId9"/>
    <p:sldId id="307" r:id="rId10"/>
    <p:sldId id="308" r:id="rId11"/>
    <p:sldId id="312" r:id="rId12"/>
    <p:sldId id="313" r:id="rId13"/>
    <p:sldId id="311" r:id="rId14"/>
    <p:sldId id="310" r:id="rId15"/>
    <p:sldId id="314" r:id="rId16"/>
    <p:sldId id="315" r:id="rId17"/>
    <p:sldId id="317" r:id="rId18"/>
    <p:sldId id="318" r:id="rId19"/>
    <p:sldId id="323" r:id="rId20"/>
    <p:sldId id="321" r:id="rId21"/>
    <p:sldId id="316" r:id="rId22"/>
    <p:sldId id="319" r:id="rId23"/>
    <p:sldId id="322" r:id="rId24"/>
    <p:sldId id="324" r:id="rId25"/>
    <p:sldId id="325" r:id="rId26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818" autoAdjust="0"/>
  </p:normalViewPr>
  <p:slideViewPr>
    <p:cSldViewPr>
      <p:cViewPr varScale="1">
        <p:scale>
          <a:sx n="61" d="100"/>
          <a:sy n="61" d="100"/>
        </p:scale>
        <p:origin x="93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53622330-0107-4E82-A101-5BFEC8CA43EF}" type="datetimeFigureOut">
              <a:rPr lang="pt-BR"/>
              <a:pPr>
                <a:defRPr/>
              </a:pPr>
              <a:t>01/02/2016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D148180F-0848-4954-BC71-B7F4393EDB3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65163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www.4tons.com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FA6261F-5899-4A62-A8D8-937F0E3A28FF}" type="slidenum">
              <a:rPr lang="pt-BR" altLang="pt-BR" smtClean="0">
                <a:latin typeface="Berlin Sans FB Demi" pitchFamily="34" charset="0"/>
              </a:rPr>
              <a:pPr eaLnBrk="1" hangingPunct="1"/>
              <a:t>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598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Os animais usam os odores para diversas coisas...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Como esse cachorro marcando território...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Se você tem cachorro já reparou que é só ver um poste e ele já vai levantando a perninha...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288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As abelhas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usam o cheiro como um espécie de GPS para ajudar as amigas a acharem água ou onde tem flores com pólen...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Uma delas acha o lugar e logo exala um cheiro que chama as outras para o local...</a:t>
            </a:r>
            <a:endParaRPr lang="pt-BR" sz="120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694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Os lagartos, assim como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a diversos animais, são monogâmicos e escolhem apenas parceiros virgens, e sabem disso pelo cheiro....</a:t>
            </a:r>
            <a:endParaRPr lang="pt-BR" sz="120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536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Voltando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a nós humanos...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Existem cheiros que só de imaginar já da saudade...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Como o feijão da vovó...</a:t>
            </a:r>
            <a:endParaRPr lang="pt-BR" sz="120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795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Ou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o cheiro da fazenda que passamos as férias ou da praia e outros...</a:t>
            </a:r>
            <a:endParaRPr lang="pt-BR" sz="120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50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Mas temos que lembrar que existe os maus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cheiros...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Como de rios poluídos, ou lixos acumulados...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Outra coisa interessante é que nos acostumamos com os cheiros que é como se não sentíssemos...</a:t>
            </a:r>
            <a:endParaRPr lang="pt-BR" sz="120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06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No fim todos nós gostamos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 nos sentimos bem com os bons cheiros, os chamados de perfume, natural ou artificial... Mas que nos agrada....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208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Como esse conselho de Noemi para Rute, na tentativa de arrumar pra ela um marido... Tem gente que quer arrumar um pretendente mas esta com a boca cheirando esgoto, com aquele pedaço de pizza da semana retrasada em baixo do braço, todo suado... Não vai conseguir nem gripe assim, até o vírus foge de perto...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 perfume é importantíssimo para a Vida!</a:t>
            </a:r>
          </a:p>
          <a:p>
            <a:endParaRPr lang="pt-BR" sz="1200" kern="1200" baseline="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094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É tal importante,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que Deus nos dá esse presente todos os dias,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Mas tem uns que usam e outros não...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Tem dias que eu uso e tem dias que eu esqueço...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582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Olha o que a bíblia diz: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714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Existem diversas ocasiões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que ganhamos presentes, aniversário, dia dos pais, dia das mães, dia das crianças, pascoa, natal, casamento, nascimento, dia dos namorados, enfim... São muitos... Haja dinheiro...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Mas que presente você gostaria de Ganhar? Uma Ferrari? um anel de brilhantes? Um vestido? Ou quem sabe uma capinha de celular no valor de 48,5 milhões de dólares?</a:t>
            </a:r>
            <a:endParaRPr lang="pt-BR" sz="120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ADAD438E-6D59-4890-9BE1-A8C5CF99A6D7}" type="slidenum">
              <a:rPr lang="pt-BR" altLang="pt-BR" smtClean="0">
                <a:latin typeface="Berlin Sans FB Demi" pitchFamily="34" charset="0"/>
              </a:rPr>
              <a:pPr eaLnBrk="1" hangingPunct="1"/>
              <a:t>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345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Mas qual cheiro tem esse perfume, será</a:t>
            </a:r>
            <a:r>
              <a:rPr lang="pt-BR" b="0" baseline="0" dirty="0" smtClean="0"/>
              <a:t> que eu já o senti em alguém, será que alguém já sentiu em mim...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20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997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No livro caminho a Cristo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tem o nome da fragrância do perfume de Jesus...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É O AMOR... 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21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1857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Tudo isso é só 4% do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Universo Observável que tem um raio de 13,6 Bilhões de Anos Luz (Visível ao Homem)...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Aqui usar uma trena para exemplificar... 100 cm o Universo Observável e 4 cm tudo que existe de Matéria Conhecida...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22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9521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Quando estamos com esse perfume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nós e as pessoas ao nosso redor são beneficiadas,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Nos ajudamos os que precisam, nós se preocupamos com todos...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23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6440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Esse é o perfume que eu dei pra minha</a:t>
            </a:r>
            <a:r>
              <a:rPr lang="pt-BR" b="0" baseline="0" dirty="0" smtClean="0"/>
              <a:t> esposa assim que casamos, por que um dia passamos na frente da loja e ela disse que era o sonho dela ter um...</a:t>
            </a:r>
          </a:p>
          <a:p>
            <a:pPr algn="just">
              <a:defRPr/>
            </a:pPr>
            <a:r>
              <a:rPr lang="pt-BR" b="0" baseline="0" dirty="0" smtClean="0"/>
              <a:t>Era meio caro pra minha realidade na época, mas fiz um esforço, parcelei em 36 vezes e comprei...</a:t>
            </a:r>
          </a:p>
          <a:p>
            <a:pPr algn="just">
              <a:defRPr/>
            </a:pPr>
            <a:r>
              <a:rPr lang="pt-BR" b="0" dirty="0" smtClean="0"/>
              <a:t>ela gostou tanto que disse que ia guardar pra</a:t>
            </a:r>
            <a:r>
              <a:rPr lang="pt-BR" b="0" baseline="0" dirty="0" smtClean="0"/>
              <a:t> durar bastante...</a:t>
            </a:r>
          </a:p>
          <a:p>
            <a:pPr algn="just">
              <a:defRPr/>
            </a:pPr>
            <a:r>
              <a:rPr lang="pt-BR" b="0" baseline="0" dirty="0" smtClean="0"/>
              <a:t>MAS TEM ALGO ERRADO NISSO, EU NÃO COMPREI PRA ELA GUARDA E SIM PRA USAR...</a:t>
            </a:r>
          </a:p>
          <a:p>
            <a:pPr algn="just">
              <a:defRPr/>
            </a:pPr>
            <a:r>
              <a:rPr lang="pt-BR" b="0" baseline="0" dirty="0" smtClean="0"/>
              <a:t>A FUNÇÃO DO PERFUME SÓ É ATINGIDA SE ELE FOR USADO....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24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137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Não guarde o perfume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de Cristo e saia sem ele...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Não é pra isso que ele te dá...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Aprenda a receber o amor de Jesus e compartilhar com as pessoas ao seu redor...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Que presente maravilho ganhamos hoje... O Melhor Perfume de Todos....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25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97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Eu</a:t>
            </a:r>
            <a:r>
              <a:rPr lang="pt-BR" b="0" baseline="0" dirty="0" smtClean="0"/>
              <a:t> acho o perfume um presente interessante...</a:t>
            </a:r>
          </a:p>
          <a:p>
            <a:pPr algn="just">
              <a:defRPr/>
            </a:pPr>
            <a:r>
              <a:rPr lang="pt-BR" b="0" baseline="0" dirty="0" smtClean="0"/>
              <a:t>Por que ele beneficia quem ganhou e também quem o deu como presente,</a:t>
            </a:r>
          </a:p>
          <a:p>
            <a:pPr algn="just">
              <a:defRPr/>
            </a:pPr>
            <a:r>
              <a:rPr lang="pt-BR" b="0" baseline="0" dirty="0" smtClean="0"/>
              <a:t>Na verdade a todos que tiverem próximo da pessoa que ganhou e passou o perfume,</a:t>
            </a:r>
          </a:p>
          <a:p>
            <a:pPr algn="just">
              <a:defRPr/>
            </a:pPr>
            <a:r>
              <a:rPr lang="pt-BR" b="0" baseline="0" dirty="0" smtClean="0"/>
              <a:t>Eu diria que ele é um presente coletivo...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681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baseline="0" dirty="0" smtClean="0"/>
              <a:t>O perfume foi inventado no Egito Antigo a mais de 4000 anos atrás...</a:t>
            </a:r>
          </a:p>
          <a:p>
            <a:pPr algn="just">
              <a:defRPr/>
            </a:pP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47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Mas eles eram apenas para</a:t>
            </a:r>
            <a:r>
              <a:rPr lang="pt-BR" b="0" baseline="0" dirty="0" smtClean="0"/>
              <a:t> faraós e ricos que tinham morrido, eles passavam apenas nas pessoas mortas para elas não cheirarem mal, já que não eram enterradas e sim depositadas em pirâmides junto com suas riquezas...</a:t>
            </a:r>
          </a:p>
          <a:p>
            <a:pPr algn="just">
              <a:defRPr/>
            </a:pP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436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Uma curiosidade dos perfumes, foi que a primeira greve registrada na história</a:t>
            </a:r>
            <a:r>
              <a:rPr lang="pt-BR" b="0" baseline="0" dirty="0" smtClean="0"/>
              <a:t> aconteceu no Egito e foi justamente dos fabricantes de perfumes, os alquimistas...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924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Por muitos anos o perfume ficou apenas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na região do Egito e Oriente Médio...</a:t>
            </a:r>
          </a:p>
          <a:p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Mas foi a Espanha a responsável por espalhar o perfume pela Europa e o tornar algo quase obrigatório de ser usado. Todos deviam usar...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360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Mas é a França o pais famoso por ter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criado as melhores fragrâncias do mundo.</a:t>
            </a:r>
          </a:p>
          <a:p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Até hoje as melhores e mais caras marcas de perfumes...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703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O perfume é especial, por que existe emoções, lembranças e sensações que</a:t>
            </a:r>
            <a:r>
              <a:rPr lang="pt-BR" sz="120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acompanham os cheiros no decorrer da nossa vida...</a:t>
            </a:r>
          </a:p>
          <a:p>
            <a:pPr algn="ctr"/>
            <a:r>
              <a:rPr lang="pt-BR" sz="120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 não só do homem...</a:t>
            </a:r>
            <a:endParaRPr lang="pt-BR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909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86058-C2F2-4F44-8916-2C166041955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594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7D273-D057-4E54-A890-4B8D24798B6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1436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C27C8-1499-43D5-BD56-CD35531B313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284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7EA60-90EE-447F-A602-1D83630BB7A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519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7912E-C91E-4D50-AC40-E098C5C7F03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1270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0CC49-E580-4F62-A90B-B65CB98278D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3131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95F39-CE79-4A24-81B5-AF10917C2B1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6935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173D0-0BEE-4C22-82F2-6D380A33644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9291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C85D8-8C69-4907-AE6B-D41B1D56FDA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6243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F362F-702C-40AE-A977-8C8CAB024CE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022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14B28-1EE6-4F89-9987-F6B35AA08CB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680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fld id="{1173C340-AB0F-40FE-AF78-1C50BEC5D12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427080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Papel-de-Parede-fundo-amarelo-e-laranja-35615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resenhalily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Papel-de-Parede-fundo-amarelo-e-laranja-35615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perfume_flowers_bottle_fragrance_29200_2560x1600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43608" y="4653136"/>
            <a:ext cx="7596336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3175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pPr algn="r">
              <a:defRPr/>
            </a:pPr>
            <a:r>
              <a:rPr lang="pt-BR" sz="48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Que </a:t>
            </a:r>
            <a:r>
              <a:rPr lang="pt-BR" sz="48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Tal </a:t>
            </a:r>
            <a:r>
              <a:rPr lang="pt-BR" sz="4800" b="1" spc="50" dirty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U</a:t>
            </a:r>
            <a:r>
              <a:rPr lang="pt-BR" sz="48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m </a:t>
            </a:r>
            <a:r>
              <a:rPr lang="pt-BR" sz="4800" b="1" spc="50" dirty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P</a:t>
            </a:r>
            <a:r>
              <a:rPr lang="pt-BR" sz="48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resente</a:t>
            </a:r>
            <a:r>
              <a:rPr lang="pt-BR" sz="48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?</a:t>
            </a:r>
            <a:endParaRPr lang="pt-BR" sz="4800" b="1" spc="5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76200" dist="50800" dir="5400000" algn="tl" rotWithShape="0">
                  <a:schemeClr val="accent1">
                    <a:lumMod val="10000"/>
                    <a:alpha val="65000"/>
                  </a:scheme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pt-BR" sz="32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– APV</a:t>
            </a:r>
          </a:p>
          <a:p>
            <a:pPr algn="r">
              <a:defRPr/>
            </a:pPr>
            <a:r>
              <a:rPr lang="pt-BR" sz="32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Pr</a:t>
            </a:r>
            <a:r>
              <a:rPr lang="pt-BR" sz="3200" b="1" spc="50" dirty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. </a:t>
            </a:r>
            <a:r>
              <a:rPr lang="pt-BR" sz="32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Bruno Aiolfi</a:t>
            </a:r>
            <a:endParaRPr lang="pt-BR" sz="3200" b="1" spc="5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76200" dist="50800" dir="5400000" algn="tl" rotWithShape="0">
                  <a:schemeClr val="accent1">
                    <a:lumMod val="10000"/>
                    <a:alpha val="65000"/>
                  </a:scheme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26000" t="-21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3" r="24188" b="25797"/>
          <a:stretch/>
        </p:blipFill>
        <p:spPr>
          <a:xfrm>
            <a:off x="107504" y="82004"/>
            <a:ext cx="3312368" cy="673137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26738" y="5517232"/>
            <a:ext cx="68815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Marcando Território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43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19149" y="5373216"/>
            <a:ext cx="8105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GPS</a:t>
            </a:r>
            <a:endParaRPr lang="pt-BR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83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98746" y="5445224"/>
            <a:ext cx="70255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Escolha Do Parceiro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61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7544" y="4627002"/>
            <a:ext cx="81057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30 Vezes Maior Que O Sol</a:t>
            </a:r>
          </a:p>
          <a:p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Júpiter = 1 Pixel</a:t>
            </a:r>
          </a:p>
          <a:p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Terra = Invisível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26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5576" y="355303"/>
            <a:ext cx="76328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Local Das Férias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86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059832" y="476672"/>
            <a:ext cx="5509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Tietê na Capital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83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7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3" y="115723"/>
            <a:ext cx="4106396" cy="67659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0580" y="5733256"/>
            <a:ext cx="8871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Abraço cheiroso     X        Abraço Suado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52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4581128"/>
            <a:ext cx="86579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Faça o que vou lhe dizer: tome banho,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perfume-se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e vista a sua melhor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roupa...</a:t>
            </a:r>
          </a:p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Rute 3:3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13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39552" y="387241"/>
            <a:ext cx="813690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Jesus Nos Dá Um Perfume Para Usarmos Todos Os Dias...</a:t>
            </a:r>
            <a:endParaRPr lang="pt-BR" sz="3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67544" y="185727"/>
            <a:ext cx="8136904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Mas, demos graças a Deus! Porque Cristo, por meio daquilo que fez, triunfou sobre nós, de modo que agora, aonde quer que vamos, Ele nos </a:t>
            </a:r>
            <a:r>
              <a:rPr lang="pt-BR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utiliza... ...para </a:t>
            </a:r>
            <a:r>
              <a:rPr lang="pt-BR" sz="3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espalharmos o Evangelho como um perfume suave</a:t>
            </a:r>
            <a:r>
              <a:rPr lang="pt-BR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. Para </a:t>
            </a:r>
            <a:r>
              <a:rPr lang="pt-BR" sz="3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com Deus, há um cheiro refrescante e saudável em nossas </a:t>
            </a:r>
            <a:r>
              <a:rPr lang="pt-BR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vidas.</a:t>
            </a:r>
          </a:p>
          <a:p>
            <a:pPr algn="ctr"/>
            <a:r>
              <a:rPr lang="pt-BR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É </a:t>
            </a:r>
            <a:r>
              <a:rPr lang="pt-BR" sz="35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o</a:t>
            </a:r>
            <a:r>
              <a:rPr lang="pt-BR" sz="3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perfume de Cristo dentro de nós</a:t>
            </a:r>
            <a:r>
              <a:rPr lang="pt-BR" sz="3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, um aroma tanto para os salvos como para os não salvos ao nosso redor</a:t>
            </a:r>
            <a:r>
              <a:rPr lang="pt-BR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.</a:t>
            </a:r>
          </a:p>
          <a:p>
            <a:pPr algn="ctr"/>
            <a:r>
              <a:rPr lang="pt-BR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2 Coríntios 2:14-15</a:t>
            </a:r>
            <a:endParaRPr lang="pt-BR" sz="3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91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90986" y="416858"/>
            <a:ext cx="776206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Que Você Gostaria De Ganhar?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30056" y="4869160"/>
            <a:ext cx="7883890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Qual A Fragrância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Do Perfume Que Jesus Nos Dá?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37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75556" y="520511"/>
            <a:ext cx="7992888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Se o </a:t>
            </a:r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amor de Deus </a:t>
            </a:r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estiver no coração, ele se manifestará na vida. O </a:t>
            </a:r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Suave</a:t>
            </a:r>
            <a:b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perfume de Cristo </a:t>
            </a:r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nos envolverá e nossa influência será para o enlevo e bênção dos que nos cercam</a:t>
            </a:r>
            <a: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.</a:t>
            </a:r>
          </a:p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Caminho a Cristo,  52.3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8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83568" y="5157192"/>
            <a:ext cx="7992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Fragrância Do Amor</a:t>
            </a:r>
          </a:p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É O Que As Pessoas Estão Precisando</a:t>
            </a:r>
            <a:endParaRPr lang="pt-BR" sz="10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06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11560" y="4941168"/>
            <a:ext cx="79928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Quando Usamos Todos São Beneficiados</a:t>
            </a:r>
            <a:endParaRPr lang="pt-BR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67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701138" y="5445224"/>
            <a:ext cx="374173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Lily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pt-BR" sz="5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Essence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19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7544" y="365755"/>
            <a:ext cx="81369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Use O Perfume De Jesus!</a:t>
            </a:r>
            <a:endParaRPr lang="pt-BR" sz="4400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96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025022" y="5395863"/>
            <a:ext cx="250741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Perfume!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904715" y="470282"/>
            <a:ext cx="333456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Egito Antigo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2.000 a.C.</a:t>
            </a:r>
            <a:endParaRPr lang="pt-BR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00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47564" y="4862770"/>
            <a:ext cx="784887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Para Faraós E Ricos Que Estavam Mortos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11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98746" y="332656"/>
            <a:ext cx="81057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1ª Greve do Mundo</a:t>
            </a:r>
          </a:p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1330 a.C.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2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86109" y="488866"/>
            <a:ext cx="85343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Espanha Torna O Perfume Popular</a:t>
            </a:r>
            <a:endParaRPr lang="pt-BR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73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19149" y="409888"/>
            <a:ext cx="81057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França tem até hoje os melhores centro de pesquisas de perfumes do mundo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9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19149" y="3861048"/>
            <a:ext cx="810570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O Legal Do Perfume É Por Que O Cheiro Esta Acompanhado De Emoções E Lembranças, Marca A Nossa Vida...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96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3495</TotalTime>
  <Words>1179</Words>
  <Application>Microsoft Office PowerPoint</Application>
  <PresentationFormat>Apresentação na tela (4:3)</PresentationFormat>
  <Paragraphs>113</Paragraphs>
  <Slides>25</Slides>
  <Notes>25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0" baseType="lpstr">
      <vt:lpstr>Berlin Sans FB</vt:lpstr>
      <vt:lpstr>Berlin Sans FB Demi</vt:lpstr>
      <vt:lpstr>Calibri</vt:lpstr>
      <vt:lpstr>Trebuchet MS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 TAL UM PRESENTE</dc:title>
  <dc:subject>PE-CAPELAS EFM 2016</dc:subject>
  <dc:creator>Pr. MARCELO AUGUSTO DE CARVALHO</dc:creator>
  <cp:keywords>www.4tons.com</cp:keywords>
  <dc:description>COMÉRCIO PROIBIDO. USO PESSOAL</dc:description>
  <cp:lastModifiedBy>APV - Marcelo Augusto de Carvalho</cp:lastModifiedBy>
  <cp:revision>149</cp:revision>
  <dcterms:created xsi:type="dcterms:W3CDTF">2009-09-21T13:03:02Z</dcterms:created>
  <dcterms:modified xsi:type="dcterms:W3CDTF">2016-02-01T16:40:17Z</dcterms:modified>
  <cp:category>PASTORAL ESTUDANTIL APV; CAPELAS 2015; CAPELAS</cp:category>
</cp:coreProperties>
</file>