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5" r:id="rId3"/>
    <p:sldId id="263" r:id="rId4"/>
    <p:sldId id="279" r:id="rId5"/>
    <p:sldId id="264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66" r:id="rId14"/>
    <p:sldId id="275" r:id="rId15"/>
    <p:sldId id="267" r:id="rId16"/>
    <p:sldId id="283" r:id="rId17"/>
    <p:sldId id="276" r:id="rId18"/>
    <p:sldId id="284" r:id="rId19"/>
    <p:sldId id="285" r:id="rId20"/>
    <p:sldId id="277" r:id="rId21"/>
    <p:sldId id="287" r:id="rId22"/>
    <p:sldId id="281" r:id="rId23"/>
    <p:sldId id="280" r:id="rId24"/>
    <p:sldId id="286" r:id="rId25"/>
    <p:sldId id="288" r:id="rId26"/>
    <p:sldId id="282" r:id="rId27"/>
    <p:sldId id="291" r:id="rId28"/>
    <p:sldId id="290" r:id="rId29"/>
    <p:sldId id="292" r:id="rId30"/>
    <p:sldId id="294" r:id="rId31"/>
    <p:sldId id="293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58557" autoAdjust="0"/>
  </p:normalViewPr>
  <p:slideViewPr>
    <p:cSldViewPr snapToGrid="0">
      <p:cViewPr varScale="1">
        <p:scale>
          <a:sx n="40" d="100"/>
          <a:sy n="40" d="100"/>
        </p:scale>
        <p:origin x="16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2E93D-D2CF-4F23-BA5D-8E04D7056C4C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9BE38-3A45-4D57-BEA4-A79259E28F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2704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photos/fhk7phVwFb1k1gTL7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nianticlabs.com/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photos/fhk7phVwFb1k1gTL7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nianticlabs.com/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www.pastordeescola.com.br</a:t>
            </a:r>
          </a:p>
          <a:p>
            <a:endParaRPr lang="pt-BR" dirty="0"/>
          </a:p>
          <a:p>
            <a:r>
              <a:rPr lang="pt-BR" dirty="0"/>
              <a:t>Hoje vamos falar sobre realidade virtual, esse já virou história, mas sempre tem algo novo para “capturar a nossa atenção”..., e a final quem está caçando quem?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9204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 gente que consiga aproveitar o aplicativo para fazer o bem...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2015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908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2092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...isso não é coisa nova, os filmes</a:t>
            </a:r>
            <a:r>
              <a:rPr lang="pt-BR" baseline="0" dirty="0"/>
              <a:t> já veem nos preparando para isso! </a:t>
            </a:r>
            <a:r>
              <a:rPr lang="pt-BR" baseline="0" dirty="0" err="1"/>
              <a:t>Vc</a:t>
            </a:r>
            <a:r>
              <a:rPr lang="pt-BR" baseline="0" dirty="0"/>
              <a:t> deve ter assistido esse filme ou....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92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Bem, vamos falar de coisa nova, olha que fascinante</a:t>
            </a:r>
            <a:r>
              <a:rPr lang="pt-BR" baseline="0" dirty="0"/>
              <a:t> esse aqui...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58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Aplicativos como esse vão banalizar ainda mais a violência?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794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9510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 tempo é o maior tesouro que você recebe quando nasce. E ele, ó surpresa!, é finito.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dirty="0"/>
              <a:t>Em 2012, baixei o #</a:t>
            </a:r>
            <a:r>
              <a:rPr lang="pt-BR" dirty="0" err="1"/>
              <a:t>Ingress</a:t>
            </a:r>
            <a:r>
              <a:rPr lang="pt-BR" dirty="0"/>
              <a:t> — primeiro jogo de realidade aumentada. Não sei se você sabe, mas o </a:t>
            </a:r>
            <a:r>
              <a:rPr lang="pt-BR" dirty="0" err="1"/>
              <a:t>Ingress</a:t>
            </a:r>
            <a:r>
              <a:rPr lang="pt-BR" dirty="0"/>
              <a:t> é o "pai" do Pokémon Go. Jogando </a:t>
            </a:r>
            <a:r>
              <a:rPr lang="pt-BR" dirty="0" err="1"/>
              <a:t>Ingress</a:t>
            </a:r>
            <a:r>
              <a:rPr lang="pt-BR" dirty="0"/>
              <a:t>, fiquei fascinado. Fiz novos amigos, me viciei mas passei dos limites. Por causa do jogo sofri um acidente de carro em 2013-04-23 que deu perda total no veículo e por pouco não morri. Fui me afastando do game rapidamente e parei de jogar, mas conheço bem o gostinho. Quando comecei a jogar Pokémon Go na quarta-feira (2016-08-03) voltei a sentir o mesmo gostinho. Totalmente viciante.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2097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 jogo de realidade aumentada. Não sei se você sabe, mas o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Ingress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o "pai" do Pokémon Go. Jogando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Ingress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fiquei fascinado. Fiz novos amigos, me viciei mas passei dos limites. Por causa do jogo sofri um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acidente de carro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em 2013-04-23 que deu perda total no veículo e por pouco não morri. Fui me afastando do game rapidamente e parei de jogar, mas conheço bem o gostinho. Quando comecei a jogar Pokémon Go na quarta-feira (2016-08-03) voltei a sentir o mesmo gostinho. Totalmente viciante. 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Ingress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Pokémon Go são obras da mesma empresa, a </a:t>
            </a:r>
            <a:r>
              <a:rPr lang="pt-B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Niantic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uma spin-off do Google. Os portais do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Ingress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são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Pokespots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Pokémon Go. 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quinta-feira, depois de experimentar o Pokémon Go e vendo amigos, colegas de trabalho e conhecidos fascinados pelo novo jogo, que já encanta milhões mundo afora, decidi apagar o aplicativo do meu celular. Já sei aonde isso poderia me levar.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Ingress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tem duas facções: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Enlightened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[sapos] e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Resistance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smurfs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]) quando comecei a me afastar do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Ingress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Portanto, se você também se fascinou pelo Pokémon Go não precisa ser tão radical e apagar o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Mas jogue com cuidado. Olhe para o entorno, não se meta em roubada, e não exagere. E lembre-se do quanto vale o seu tempo e as suas relações no mundo real.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0040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9792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Nunca se esqueçam</a:t>
            </a:r>
            <a:r>
              <a:rPr lang="pt-BR" baseline="0" dirty="0"/>
              <a:t> disso, e o que mais importa?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0008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...confirme</a:t>
            </a:r>
            <a:r>
              <a:rPr lang="pt-BR" baseline="0" dirty="0"/>
              <a:t> o </a:t>
            </a:r>
            <a:r>
              <a:rPr lang="pt-BR" baseline="0" dirty="0" err="1"/>
              <a:t>resltado</a:t>
            </a:r>
            <a:r>
              <a:rPr lang="pt-BR" baseline="0" dirty="0"/>
              <a:t>...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4172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que você</a:t>
            </a:r>
            <a:r>
              <a:rPr lang="pt-BR" baseline="0" dirty="0"/>
              <a:t> leva depois que termina?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11369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Para se ter uma ideia da importância dessa atividade, nessa pesquisa, comparou-se o hábito de 17.200 pessoas aos 16 anos e suas posições profissionais aos 33, e notou-se que, entre cinema, esporte etc., a única atividade substancialmente relevante para a ascensão foi a leitura. Ou seja, quem, desde jovem, dedica algum tempo livre a ler pode se tornar no futuro um profissional mais bem-sucedido.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47039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melhor Livro!</a:t>
            </a:r>
          </a:p>
          <a:p>
            <a:endParaRPr lang="pt-BR" dirty="0"/>
          </a:p>
          <a:p>
            <a:r>
              <a:rPr lang="pt-BR" dirty="0"/>
              <a:t>Os melhores exemplos,</a:t>
            </a:r>
            <a:r>
              <a:rPr lang="pt-BR" baseline="0" dirty="0"/>
              <a:t> as mais verdadeiras orientações para se preparar para a vida presente e futura.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60866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Isaac Newton, aquele raro gênio inglês e cavalheiro, morreu em 1727 com a idade de 85 anos, deixou uma marca indelével em todo trabalho a que se dedicou. Conhecemos suas leis do movimento e a teoria da gravitação. Nós o conhecemos por suas contribuições à compreensão do universo,. Mas raramente conhecemos suas contribuições à teologia cristã. Depois de um estudo intenso de seus escritos, concluí que Newton era não só um grande cientista, mas também um grande teólogo - um verdadeiro evangélico, criacionista e intérprete das profecias.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08354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Isaac Newton, aquele raro gênio inglês e cavalheiro, morreu em 1727 com a idade de 85 anos, deixou uma marca indelével em todo trabalho a que se dedicou. Conhecemos suas leis do movimento e a teoria da gravitação. Nós o conhecemos por suas contribuições à compreensão do universo,. Mas raramente conhecemos suas contribuições à teologia cristã. Depois de um estudo intenso de seus escritos, concluí que Newton era não só um grande cientista, mas também um grande teólogo - um verdadeiro evangélico, criacionista e intérprete das profecias.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9042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Esse ou outro tipo de jogo, você precisa pensar em quanto vai PAGAR E QUANTO</a:t>
            </a:r>
            <a:r>
              <a:rPr lang="pt-BR" baseline="0" dirty="0"/>
              <a:t> VAI LEVAR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99864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4748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Interação</a:t>
            </a:r>
            <a:r>
              <a:rPr lang="pt-BR" baseline="0" dirty="0"/>
              <a:t> com alunos, ouvir opinião...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480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 jogo de realidade aumentada. Não sei se você sabe, mas o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Ingress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o "pai" do Pokémon Go. Jogando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Ingress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fiquei fascinado. Fiz novos amigos, me viciei mas passei dos limites. Por causa do jogo sofri um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acidente de carro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em 2013-04-23 que deu perda total no veículo e por pouco não morri. Fui me afastando do game rapidamente e parei de jogar, mas conheço bem o gostinho. Quando comecei a jogar Pokémon Go na quarta-feira (2016-08-03) voltei a sentir o mesmo gostinho. Totalmente viciante. 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Ingress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Pokémon Go são obras da mesma empresa, a </a:t>
            </a:r>
            <a:r>
              <a:rPr lang="pt-B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Niantic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uma spin-off do Google. Os portais do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Ingress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são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Pokespots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Pokémon Go. 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quinta-feira, depois de experimentar o Pokémon Go e vendo amigos, colegas de trabalho e conhecidos fascinados pelo novo jogo, que já encanta milhões mundo afora, decidi apagar o aplicativo do meu celular. Já sei aonde isso poderia me levar.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Ingress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tem duas facções: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Enlightened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[sapos] e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Resistance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smurfs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]) quando comecei a me afastar do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Ingress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Portanto, se você também se fascinou pelo Pokémon Go não precisa ser tão radical e apagar o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Mas jogue com cuidado. Olhe para o entorno, não se meta em roubada, e não exagere. E lembre-se do quanto vale o seu tempo e as suas relações no mundo real. 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6538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Google </a:t>
            </a:r>
            <a:r>
              <a:rPr lang="pt-BR" dirty="0" err="1"/>
              <a:t>maps</a:t>
            </a:r>
            <a:r>
              <a:rPr lang="pt-BR" baseline="0" dirty="0"/>
              <a:t> e sistema de </a:t>
            </a:r>
            <a:r>
              <a:rPr lang="pt-BR" baseline="0" dirty="0" err="1"/>
              <a:t>geolocalização</a:t>
            </a:r>
            <a:r>
              <a:rPr lang="pt-BR" baseline="0" dirty="0"/>
              <a:t>, o individuo deve encontrar os </a:t>
            </a:r>
            <a:r>
              <a:rPr lang="pt-BR" baseline="0" dirty="0" err="1"/>
              <a:t>pokemons</a:t>
            </a:r>
            <a:r>
              <a:rPr lang="pt-BR" baseline="0" dirty="0"/>
              <a:t> e captura-los...</a:t>
            </a:r>
          </a:p>
          <a:p>
            <a:endParaRPr lang="pt-BR" baseline="0" dirty="0"/>
          </a:p>
          <a:p>
            <a:r>
              <a:rPr lang="pt-BR" baseline="0" dirty="0"/>
              <a:t>Forneça informações, pode ser esse jogo ou outro a sua escolha. Tudo depende do tempo e publico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843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Aspectos negativos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9844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666666"/>
                </a:solidFill>
                <a:effectLst/>
                <a:latin typeface="utopiaregular"/>
              </a:rPr>
              <a:t>policiais alertam para uma série de assaltos à mão armada por ladrões que atraíram os jogadores até áreas afastadas.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2667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 crime ligado ao aplicativo são os virtuais.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9442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comportamento humano advém da personalidade, que segue essas vertentes: de um lado, estão as características genéticas e fisiológicas, e de outro, suas experiências e relações com o mundo.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0254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4439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252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9300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3551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8109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063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0656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3879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7508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332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919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62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Pokemon%20-%20go\1-go-300x169.jpg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Pokemon%20-%20go\3_feliz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Pokemon%20-%20go\Shot_015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Pokemon%20-%20go\Shot_016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Pokemon%20-%20go\tony-stark-hologram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Pokemon%20-%20go\father.p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D:\Dodo%202016\Capela\Capelas%20-%20Neutras\Pokemon%20-%20go\maxresdefault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file:///D:\Dodo%202016\Capela\Capelas%20-%20Neutras\Pokemon%20-%20go\FatherIO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file:///D:\Dodo%202016\Capela\Capelas%20-%20Neutras\Pokemon%20-%20go\maxresdefault.jpg" TargetMode="Externa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Pokemon%20-%20go\father.io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D:\Dodo%202016\Capela\Capelas%20-%20Neutras\Pokemon%20-%20go\valor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Pokemon%20-%20go\valor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Pokemon%20-%20go\valor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Pokemon%20-%20go\tempo_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video" Target="file:///D:\Dodo%202016\Capela\Capelas%20-%20Neutras\Pokemon%20-%20go\Morreu%20por%20causa%20do%20ingress.mp4" TargetMode="External"/><Relationship Id="rId1" Type="http://schemas.microsoft.com/office/2007/relationships/media" Target="file:///D:\Dodo%202016\Capela\Capelas%20-%20Neutras\Pokemon%20-%20go\Morreu%20por%20causa%20do%20ingress.mp4" TargetMode="External"/><Relationship Id="rId6" Type="http://schemas.openxmlformats.org/officeDocument/2006/relationships/image" Target="file:///D:\Dodo%202016\Capela\Capelas%20-%20Neutras\Pokemon%20-%20go\tempo_.jpg" TargetMode="External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Pokemon%20-%20go\exagero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file:///D:\Dodo%202016\Capela\Capelas%20-%20Neutras\Pokemon%20-%20go\Pok&#233;mon-Go-leva-jogadores-a-lugares-inusitados-e-sem-seguran&#231;a%20-%2010Youtube.com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Pokemon%20-%20go\valor.jpg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Pokemon%20-%20go\Biblia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Pokemon%20-%20go\sir-isaac-newton.html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Pokemon%20-%20go\Daniel%20e%20apocalipse.pn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Pokemon%20-%20go\1-go-300x169.jpg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Pokemon%20-%20go\Feedback-positivo-e-negativo.pn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file:///D:\Dodo%202016\Capela\Capelas%20-%20Neutras\Pokemon%20-%20go\Deletar%20ou%20n&#227;o.jpg" TargetMode="External"/><Relationship Id="rId5" Type="http://schemas.openxmlformats.org/officeDocument/2006/relationships/image" Target="../media/image26.jpeg"/><Relationship Id="rId4" Type="http://schemas.openxmlformats.org/officeDocument/2006/relationships/image" Target="file:///D:\Dodo%202016\Capela\Capelas%20-%20Neutras\Pokemon%20-%20go\1-go-300x169.jpg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Pokemon%20-%20go\ingress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Pokemon%20-%20go\pokemom%202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Pokemon%20-%20go\smely%20negative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Pokemon%20-%20go\destacada-roubo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Pokemon%20-%20go\Crimes-cibern&#233;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Pokemon%20-%20go\personalidades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42718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2999145" y="4868803"/>
            <a:ext cx="8604448" cy="135421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Realidade Virtual</a:t>
            </a:r>
          </a:p>
          <a:p>
            <a:pPr algn="r">
              <a:defRPr/>
            </a:pPr>
            <a:r>
              <a:rPr lang="pt-BR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Pr. Donizete Nobre</a:t>
            </a:r>
          </a:p>
        </p:txBody>
      </p:sp>
    </p:spTree>
    <p:extLst>
      <p:ext uri="{BB962C8B-B14F-4D97-AF65-F5344CB8AC3E}">
        <p14:creationId xmlns:p14="http://schemas.microsoft.com/office/powerpoint/2010/main" val="150719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573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r:link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290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r:link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771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09690" y="447346"/>
            <a:ext cx="70647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Realidade Virtual aumentada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7167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r:link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488375" y="357699"/>
            <a:ext cx="56076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caça de pessoas</a:t>
            </a:r>
          </a:p>
        </p:txBody>
      </p:sp>
    </p:spTree>
    <p:extLst>
      <p:ext uri="{BB962C8B-B14F-4D97-AF65-F5344CB8AC3E}">
        <p14:creationId xmlns:p14="http://schemas.microsoft.com/office/powerpoint/2010/main" val="322860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1365411" y="805934"/>
            <a:ext cx="29963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Father.io</a:t>
            </a:r>
          </a:p>
        </p:txBody>
      </p:sp>
    </p:spTree>
    <p:extLst>
      <p:ext uri="{BB962C8B-B14F-4D97-AF65-F5344CB8AC3E}">
        <p14:creationId xmlns:p14="http://schemas.microsoft.com/office/powerpoint/2010/main" val="96788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r:link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pic>
        <p:nvPicPr>
          <p:cNvPr id="2" name="FatherI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end="205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0219766" y="-5229"/>
            <a:ext cx="1936376" cy="399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744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1147481" y="4701553"/>
            <a:ext cx="121023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Aplicativos como esse vão banalizar </a:t>
            </a:r>
          </a:p>
          <a:p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ainda mais a violência? </a:t>
            </a:r>
          </a:p>
        </p:txBody>
      </p:sp>
    </p:spTree>
    <p:extLst>
      <p:ext uri="{BB962C8B-B14F-4D97-AF65-F5344CB8AC3E}">
        <p14:creationId xmlns:p14="http://schemas.microsoft.com/office/powerpoint/2010/main" val="101984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102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58588" y="3639669"/>
            <a:ext cx="11403106" cy="29762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06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04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1678210" y="5611016"/>
            <a:ext cx="6827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...e ele, ó surpresa!, é finito...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8079959" y="6318902"/>
            <a:ext cx="4095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CARLOS ALBERTO TEIXEIRA</a:t>
            </a:r>
          </a:p>
        </p:txBody>
      </p:sp>
    </p:spTree>
    <p:extLst>
      <p:ext uri="{BB962C8B-B14F-4D97-AF65-F5344CB8AC3E}">
        <p14:creationId xmlns:p14="http://schemas.microsoft.com/office/powerpoint/2010/main" val="235067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r:link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pic>
        <p:nvPicPr>
          <p:cNvPr id="2" name="Morreu por causa do ingre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6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283355" y="2431398"/>
            <a:ext cx="24032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Exagero?!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39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pic>
        <p:nvPicPr>
          <p:cNvPr id="2" name="Pokémon-Go-leva-jogadores-a-lugares-inusitados-e-sem-segurança - 10Youtube.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327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6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79294" y="251010"/>
            <a:ext cx="11403106" cy="34783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120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536700" y="480355"/>
            <a:ext cx="43084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CEPDC</a:t>
            </a:r>
            <a:endParaRPr lang="pt-BR" sz="2800" dirty="0"/>
          </a:p>
        </p:txBody>
      </p:sp>
      <p:sp>
        <p:nvSpPr>
          <p:cNvPr id="5" name="Retângulo 4"/>
          <p:cNvSpPr/>
          <p:nvPr/>
        </p:nvSpPr>
        <p:spPr>
          <a:xfrm>
            <a:off x="536700" y="1871340"/>
            <a:ext cx="22394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Centro de Pesquisa, Desenvolvimento e </a:t>
            </a:r>
          </a:p>
          <a:p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Educação Continuada</a:t>
            </a:r>
            <a:endParaRPr lang="pt-BR" sz="2400" dirty="0"/>
          </a:p>
        </p:txBody>
      </p:sp>
      <p:sp>
        <p:nvSpPr>
          <p:cNvPr id="2" name="Retângulo 1"/>
          <p:cNvSpPr/>
          <p:nvPr/>
        </p:nvSpPr>
        <p:spPr>
          <a:xfrm>
            <a:off x="926711" y="5093202"/>
            <a:ext cx="99902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que ler? Os benefícios da leitura</a:t>
            </a:r>
          </a:p>
        </p:txBody>
      </p:sp>
    </p:spTree>
    <p:extLst>
      <p:ext uri="{BB962C8B-B14F-4D97-AF65-F5344CB8AC3E}">
        <p14:creationId xmlns:p14="http://schemas.microsoft.com/office/powerpoint/2010/main" val="162919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798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8175898" y="251752"/>
            <a:ext cx="38619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Isaac Newton</a:t>
            </a:r>
          </a:p>
        </p:txBody>
      </p:sp>
    </p:spTree>
    <p:extLst>
      <p:ext uri="{BB962C8B-B14F-4D97-AF65-F5344CB8AC3E}">
        <p14:creationId xmlns:p14="http://schemas.microsoft.com/office/powerpoint/2010/main" val="283480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4980">
            <a:off x="3439132" y="402053"/>
            <a:ext cx="4195510" cy="607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9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76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099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582" y="-83673"/>
            <a:ext cx="3906982" cy="700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7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337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448234" y="709179"/>
            <a:ext cx="1819795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Ingress</a:t>
            </a:r>
            <a:endParaRPr lang="pt-BR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5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609690" y="447346"/>
            <a:ext cx="42915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Missão do jogador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22483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350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252341" y="4642829"/>
            <a:ext cx="50674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áreas afastadas</a:t>
            </a:r>
          </a:p>
        </p:txBody>
      </p:sp>
    </p:spTree>
    <p:extLst>
      <p:ext uri="{BB962C8B-B14F-4D97-AF65-F5344CB8AC3E}">
        <p14:creationId xmlns:p14="http://schemas.microsoft.com/office/powerpoint/2010/main" val="311084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252341" y="4642829"/>
            <a:ext cx="35189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Crime virtual</a:t>
            </a:r>
          </a:p>
        </p:txBody>
      </p:sp>
    </p:spTree>
    <p:extLst>
      <p:ext uri="{BB962C8B-B14F-4D97-AF65-F5344CB8AC3E}">
        <p14:creationId xmlns:p14="http://schemas.microsoft.com/office/powerpoint/2010/main" val="100297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1174620" y="4624899"/>
            <a:ext cx="984275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Personalidade: experiências e relações </a:t>
            </a:r>
          </a:p>
          <a:p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o mundo.</a:t>
            </a:r>
          </a:p>
        </p:txBody>
      </p:sp>
    </p:spTree>
    <p:extLst>
      <p:ext uri="{BB962C8B-B14F-4D97-AF65-F5344CB8AC3E}">
        <p14:creationId xmlns:p14="http://schemas.microsoft.com/office/powerpoint/2010/main" val="37196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865</Words>
  <Application>Microsoft Office PowerPoint</Application>
  <PresentationFormat>Widescreen</PresentationFormat>
  <Paragraphs>94</Paragraphs>
  <Slides>31</Slides>
  <Notes>27</Notes>
  <HiddenSlides>0</HiddenSlides>
  <MMClips>3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7" baseType="lpstr">
      <vt:lpstr>Arial</vt:lpstr>
      <vt:lpstr>Berlin Sans FB Demi</vt:lpstr>
      <vt:lpstr>Calibri</vt:lpstr>
      <vt:lpstr>Calibri Light</vt:lpstr>
      <vt:lpstr>utopiaregular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PE-CAPELAS 2017</dc:subject>
  <dc:creator>Pr. MARCELO AUGUSTO DE CARVALHO; Doni</dc:creator>
  <cp:keywords>www.4tons.com</cp:keywords>
  <dc:description>COMÉRCIO PROIBIDO. USO PESSOAL</dc:description>
  <cp:lastModifiedBy>APV - Marcelo Augusto de Carvalho</cp:lastModifiedBy>
  <cp:revision>42</cp:revision>
  <dcterms:created xsi:type="dcterms:W3CDTF">2016-08-01T03:19:23Z</dcterms:created>
  <dcterms:modified xsi:type="dcterms:W3CDTF">2017-01-12T11:29:05Z</dcterms:modified>
  <cp:category>PASTOR DE ESCOLA</cp:category>
</cp:coreProperties>
</file>