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5" r:id="rId3"/>
    <p:sldId id="264" r:id="rId4"/>
    <p:sldId id="276" r:id="rId5"/>
    <p:sldId id="274" r:id="rId6"/>
    <p:sldId id="275" r:id="rId7"/>
    <p:sldId id="258" r:id="rId8"/>
    <p:sldId id="273" r:id="rId9"/>
    <p:sldId id="277" r:id="rId10"/>
    <p:sldId id="279" r:id="rId11"/>
    <p:sldId id="278" r:id="rId12"/>
    <p:sldId id="281" r:id="rId13"/>
    <p:sldId id="282" r:id="rId14"/>
    <p:sldId id="280" r:id="rId15"/>
    <p:sldId id="286" r:id="rId16"/>
    <p:sldId id="263" r:id="rId17"/>
    <p:sldId id="262" r:id="rId18"/>
    <p:sldId id="267" r:id="rId19"/>
    <p:sldId id="261" r:id="rId20"/>
    <p:sldId id="266" r:id="rId21"/>
    <p:sldId id="270" r:id="rId22"/>
    <p:sldId id="269" r:id="rId23"/>
    <p:sldId id="272" r:id="rId24"/>
    <p:sldId id="271" r:id="rId25"/>
    <p:sldId id="284" r:id="rId26"/>
    <p:sldId id="287" r:id="rId27"/>
    <p:sldId id="260" r:id="rId28"/>
    <p:sldId id="291" r:id="rId29"/>
    <p:sldId id="288" r:id="rId30"/>
    <p:sldId id="259" r:id="rId31"/>
    <p:sldId id="265" r:id="rId32"/>
    <p:sldId id="268" r:id="rId33"/>
    <p:sldId id="257" r:id="rId34"/>
    <p:sldId id="290" r:id="rId35"/>
    <p:sldId id="283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364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92E1B-84FB-488E-8183-179F500CDF29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01E3C-7CF8-452C-97E5-8B47F9787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74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Jogo da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823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Minecraft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490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LOL.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845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Pokémon.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469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Tamagotchi</a:t>
            </a:r>
            <a:r>
              <a:rPr lang="pt-BR" dirty="0" smtClean="0"/>
              <a:t> foi</a:t>
            </a:r>
            <a:r>
              <a:rPr lang="pt-BR" baseline="0" dirty="0" smtClean="0"/>
              <a:t> um dos jogos mais populares da </a:t>
            </a:r>
            <a:r>
              <a:rPr lang="pt-BR" baseline="0" dirty="0" err="1" smtClean="0"/>
              <a:t>déc</a:t>
            </a:r>
            <a:r>
              <a:rPr lang="pt-BR" baseline="0" dirty="0" smtClean="0"/>
              <a:t>. de 1990. O brinquedo consistia de alimentar um animal de estimação virtual.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470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Atari 2600 foi lançado em 1977.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0721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Super</a:t>
            </a:r>
            <a:r>
              <a:rPr lang="pt-BR" dirty="0" smtClean="0"/>
              <a:t> Nintendo foi lançado em 1990.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300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Polystation</a:t>
            </a:r>
            <a:r>
              <a:rPr lang="pt-BR" dirty="0" smtClean="0"/>
              <a:t> foi</a:t>
            </a:r>
            <a:r>
              <a:rPr lang="pt-BR" baseline="0" dirty="0" smtClean="0"/>
              <a:t> lançado em 1997.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344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Playstation 2 foi lançado em 2000.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332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Nintendo Wii foi lançado</a:t>
            </a:r>
            <a:r>
              <a:rPr lang="pt-BR" baseline="0" dirty="0" smtClean="0"/>
              <a:t> em 2006.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5200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Xbox360 foi</a:t>
            </a:r>
            <a:r>
              <a:rPr lang="pt-BR" baseline="0" dirty="0" smtClean="0"/>
              <a:t> lançado em 2005.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08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Imagem e 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397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onde do momento na tecnologia é a VR (Realidade Virtual).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364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muito</a:t>
            </a:r>
            <a:r>
              <a:rPr lang="pt-BR" baseline="0" dirty="0" smtClean="0"/>
              <a:t> legal se divertir com os amigos jogando.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108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Mais infelizmente pessoas perdem</a:t>
            </a:r>
            <a:r>
              <a:rPr lang="pt-BR" baseline="0" dirty="0" smtClean="0"/>
              <a:t> incontáveis horas da vida na tela de uma TV, smartphone ou PC.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748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Na</a:t>
            </a:r>
            <a:r>
              <a:rPr lang="pt-BR" baseline="0" dirty="0" smtClean="0"/>
              <a:t> vida real não </a:t>
            </a:r>
            <a:r>
              <a:rPr lang="pt-BR" baseline="0" dirty="0" smtClean="0"/>
              <a:t>conseguimos mais vidas pelos </a:t>
            </a:r>
            <a:r>
              <a:rPr lang="pt-BR" baseline="0" dirty="0" smtClean="0"/>
              <a:t>pontos que </a:t>
            </a:r>
            <a:r>
              <a:rPr lang="pt-BR" baseline="0" dirty="0" smtClean="0"/>
              <a:t>ganhamos.</a:t>
            </a:r>
          </a:p>
          <a:p>
            <a:r>
              <a:rPr lang="pt-BR" baseline="0" dirty="0" smtClean="0"/>
              <a:t>A vida é um jogo a ser levada a sério. Não deve ser encarada como uma mera diversão.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930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Alguns</a:t>
            </a:r>
            <a:r>
              <a:rPr lang="pt-BR" baseline="0" dirty="0" smtClean="0"/>
              <a:t> jovem chegam a tal ponto que não conseguem distinguir o mundo real do virtual.</a:t>
            </a:r>
          </a:p>
          <a:p>
            <a:endParaRPr lang="pt-BR" baseline="0" dirty="0" smtClean="0"/>
          </a:p>
          <a:p>
            <a:r>
              <a:rPr lang="pt-BR" baseline="0" dirty="0" smtClean="0"/>
              <a:t>- Jovem de 15 anos engana os pais e a escola e mata aula por 3 semanas na Austrália. Ela jogava 16 horas por dia.</a:t>
            </a:r>
          </a:p>
          <a:p>
            <a:r>
              <a:rPr lang="pt-BR" baseline="0" dirty="0" smtClean="0"/>
              <a:t>- Um homem na Coréia do Sul virou três noites jogando </a:t>
            </a:r>
            <a:r>
              <a:rPr lang="pt-BR" baseline="0" dirty="0" err="1" smtClean="0"/>
              <a:t>Starcraft</a:t>
            </a:r>
            <a:r>
              <a:rPr lang="pt-BR" baseline="0" dirty="0" smtClean="0"/>
              <a:t>. Depois de 50 horas seguidas eles teve um colapso e seu coração parou. Acredita-se que ele morreu de exaustão.</a:t>
            </a:r>
          </a:p>
          <a:p>
            <a:r>
              <a:rPr lang="pt-BR" baseline="0" dirty="0" smtClean="0"/>
              <a:t>- Um homem esqueceu os filhos gêmeos na banheira de sua casa porque estava jogando em seu </a:t>
            </a:r>
            <a:r>
              <a:rPr lang="pt-BR" baseline="0" dirty="0" err="1" smtClean="0"/>
              <a:t>GameBoy</a:t>
            </a:r>
            <a:r>
              <a:rPr lang="pt-BR" baseline="0" dirty="0" smtClean="0"/>
              <a:t>. Ambas as crianças morreram. O homem foi condenado a 10 anos de prisão.</a:t>
            </a:r>
          </a:p>
          <a:p>
            <a:r>
              <a:rPr lang="pt-BR" baseline="0" dirty="0" smtClean="0"/>
              <a:t>- Daniel </a:t>
            </a:r>
            <a:r>
              <a:rPr lang="pt-BR" baseline="0" dirty="0" err="1" smtClean="0"/>
              <a:t>Petric</a:t>
            </a:r>
            <a:r>
              <a:rPr lang="pt-BR" baseline="0" dirty="0" smtClean="0"/>
              <a:t> de 17 anos matou sua mãe porque ela a proibiu de jogar Halo 3. Ele entrou em seu quarto e pediu que ela fechasse os olhos porque ele teria uma surpresa para ela: atirou entre os seus olhos.</a:t>
            </a:r>
          </a:p>
          <a:p>
            <a:endParaRPr lang="pt-BR" baseline="0" dirty="0" smtClean="0"/>
          </a:p>
          <a:p>
            <a:r>
              <a:rPr lang="pt-BR" baseline="0" dirty="0" smtClean="0"/>
              <a:t>Fonte: http://hypescience.com/10-casos-de-vicio-extremo-em-videogame/</a:t>
            </a:r>
          </a:p>
          <a:p>
            <a:endParaRPr lang="pt-BR" baseline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798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- 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14% dos jovens sul coreanos são viciados em videogames.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- 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Nos EUA cerca de 40% dos jogadores de World </a:t>
            </a:r>
            <a:r>
              <a:rPr lang="pt-BR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of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Warcraft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sejam viciados.</a:t>
            </a:r>
          </a:p>
          <a:p>
            <a:endParaRPr lang="pt-BR" dirty="0" smtClean="0"/>
          </a:p>
          <a:p>
            <a:r>
              <a:rPr lang="pt-BR" dirty="0" smtClean="0"/>
              <a:t>Fonte:</a:t>
            </a:r>
            <a:r>
              <a:rPr lang="pt-BR" baseline="0" dirty="0" smtClean="0"/>
              <a:t> http://super.abril.com.br/tecnologia/clinica-para-viciados-em-videogame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076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 </a:t>
            </a:r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Melhora a capacidade de aprendizado (nas ações repetitivas dos jogos).</a:t>
            </a:r>
            <a:endParaRPr lang="pt-BR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 O cérebro produz dopamina em excesso, quase desligando o córtex pré-frontal. Esta área do cérebro é responsável pela tomada de decisões, julgamento e autocontrole.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- </a:t>
            </a:r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dopamina é o neurotransmissor responsável pelo foco, recompensa, humor, aprendizagem, prazer, etc.</a:t>
            </a:r>
          </a:p>
          <a:p>
            <a:r>
              <a:rPr lang="pt-BR" dirty="0" smtClean="0"/>
              <a:t>Vale ressaltar que o</a:t>
            </a:r>
            <a:r>
              <a:rPr lang="pt-BR" baseline="0" dirty="0" smtClean="0"/>
              <a:t> efeitos dos jogos varia de pessoa para pessoa. Os estímulos que os jovens dão ao cérebro deve ser muito bem equilibrado, pois o córtex pré-frontal só está completamente formado aos 25-30 anos. Estimular muito o cérebro somente com uma ação, a dos jogos, por exemplo, aumenta a dificuldade para concentração em outras áreas da vida como os estudos e a leitura.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Fontes:</a:t>
            </a:r>
          </a:p>
          <a:p>
            <a:r>
              <a:rPr lang="pt-BR" dirty="0" smtClean="0"/>
              <a:t>http://www.tecmundo.com.br/video-game-e-jogos/59562-video-games-viciam-cerebro.htm</a:t>
            </a:r>
          </a:p>
          <a:p>
            <a:r>
              <a:rPr lang="pt-BR" dirty="0" smtClean="0"/>
              <a:t>http://www.news-medical.net/health/Dopamine-Functions-(Portuguese).aspx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666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isso, tome cuidado para</a:t>
            </a:r>
            <a:r>
              <a:rPr lang="pt-BR" baseline="0" dirty="0" smtClean="0"/>
              <a:t> que os jogos não façam você perder a sua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98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Vídeo: A vida é um jogo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264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Existe nos EUA uma Igreja voltada</a:t>
            </a:r>
            <a:r>
              <a:rPr lang="pt-BR" baseline="0" dirty="0" smtClean="0"/>
              <a:t> para o público dos amantes dos vídeo games, a “Game </a:t>
            </a:r>
            <a:r>
              <a:rPr lang="pt-BR" baseline="0" dirty="0" err="1" smtClean="0"/>
              <a:t>Church</a:t>
            </a:r>
            <a:r>
              <a:rPr lang="pt-BR" baseline="0" dirty="0" smtClean="0"/>
              <a:t>”. A sede fica em Ventura, Califórnia.</a:t>
            </a:r>
          </a:p>
          <a:p>
            <a:r>
              <a:rPr lang="pt-BR" baseline="0" dirty="0" smtClean="0"/>
              <a:t>Imagine se Jesus fosse um jogados de vídeo game nos dias de hoje. Que tipo de jogador seria?</a:t>
            </a:r>
          </a:p>
          <a:p>
            <a:endParaRPr lang="pt-BR" baseline="0" dirty="0" smtClean="0"/>
          </a:p>
          <a:p>
            <a:r>
              <a:rPr lang="pt-BR" baseline="0" dirty="0" smtClean="0"/>
              <a:t>Fonte: http://www.megacurioso.com.br/comportamento/36039-game-church-igreja-leva-a-palavra-de-cristo-para-quem-gosta-de-video-game.htm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83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War.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7223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</a:t>
            </a:r>
            <a:r>
              <a:rPr lang="pt-BR" baseline="0" dirty="0" smtClean="0"/>
              <a:t> Jesus fosse um jogador, creio que ele perguntaria para você: </a:t>
            </a:r>
            <a:r>
              <a:rPr lang="pt-BR" dirty="0" smtClean="0"/>
              <a:t>Quem controla a sua vida? Um</a:t>
            </a:r>
            <a:r>
              <a:rPr lang="pt-BR" baseline="0" dirty="0" smtClean="0"/>
              <a:t> jogo? Você</a:t>
            </a:r>
            <a:r>
              <a:rPr lang="pt-BR" baseline="0" dirty="0" smtClean="0"/>
              <a:t>?</a:t>
            </a:r>
          </a:p>
          <a:p>
            <a:r>
              <a:rPr lang="pt-BR" baseline="0" dirty="0" smtClean="0"/>
              <a:t>Você joga com os jogos, ou os jogos é que jogam com você?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6149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está no</a:t>
            </a:r>
            <a:r>
              <a:rPr lang="pt-BR" baseline="0" dirty="0" smtClean="0"/>
              <a:t> CONTROLE da minha vida.</a:t>
            </a:r>
          </a:p>
          <a:p>
            <a:endParaRPr lang="pt-BR" baseline="0" dirty="0" smtClean="0"/>
          </a:p>
          <a:p>
            <a:r>
              <a:rPr lang="pt-BR" baseline="0" dirty="0" smtClean="0"/>
              <a:t>Que você tenha uma atitude diferente daquele jovem que contei a história no inicio dessa palestra. Ele preferiu ficar no controle da sua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152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Deixe Jesus controlar e direcionar </a:t>
            </a:r>
            <a:r>
              <a:rPr lang="pt-BR" baseline="0" dirty="0" smtClean="0"/>
              <a:t>as fases da sua vida. </a:t>
            </a:r>
            <a:r>
              <a:rPr lang="pt-BR" baseline="0" smtClean="0"/>
              <a:t>Você irá </a:t>
            </a:r>
            <a:r>
              <a:rPr lang="pt-BR" baseline="0" dirty="0" smtClean="0"/>
              <a:t>se </a:t>
            </a:r>
            <a:r>
              <a:rPr lang="pt-BR" baseline="0" dirty="0" smtClean="0"/>
              <a:t>surpreender no </a:t>
            </a:r>
            <a:r>
              <a:rPr lang="pt-BR" baseline="0" dirty="0" smtClean="0"/>
              <a:t>final desse jogo.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382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Banco imobiliário.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72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Super</a:t>
            </a:r>
            <a:r>
              <a:rPr lang="pt-BR" dirty="0" smtClean="0"/>
              <a:t> Mario.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300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Need</a:t>
            </a:r>
            <a:r>
              <a:rPr lang="pt-BR" dirty="0" smtClean="0"/>
              <a:t> for </a:t>
            </a:r>
            <a:r>
              <a:rPr lang="pt-BR" dirty="0" err="1" smtClean="0"/>
              <a:t>Speed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723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GTA.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828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Call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Duty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22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FIFA.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01E3C-7CF8-452C-97E5-8B47F978778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5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10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19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7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19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27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14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16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68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686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35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43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07E0-45C6-4ED7-BCD1-3DA20FC538D8}" type="datetimeFigureOut">
              <a:rPr lang="pt-BR" smtClean="0"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C816F-AF80-4BD6-A2A3-8E3AAE93C0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8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57" y="502293"/>
            <a:ext cx="5956104" cy="8595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68" y="5936566"/>
            <a:ext cx="4124910" cy="5380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0" y="144717"/>
            <a:ext cx="1040602" cy="12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2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85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0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4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37075" y="153797"/>
            <a:ext cx="6728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E O JOVEM RICO</a:t>
            </a:r>
            <a:endParaRPr lang="pt-B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2591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371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81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4512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96240"/>
            <a:ext cx="1219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cap="none" spc="0" baseline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vida é um jogo a ser levada a sério. </a:t>
            </a:r>
          </a:p>
          <a:p>
            <a:pPr algn="ctr"/>
            <a:r>
              <a:rPr lang="pt-BR" sz="4400" b="1" cap="none" spc="0" baseline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deve ser encarada como uma mera diversão.</a:t>
            </a:r>
            <a:endParaRPr lang="pt-BR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16557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3000" t="-13000" r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920" y="274320"/>
            <a:ext cx="4663440" cy="6278880"/>
          </a:xfrm>
        </p:spPr>
        <p:txBody>
          <a:bodyPr>
            <a:normAutofit fontScale="92500"/>
          </a:bodyPr>
          <a:lstStyle/>
          <a:p>
            <a:r>
              <a:rPr lang="pt-BR" sz="3200" dirty="0" smtClean="0">
                <a:latin typeface="Arial Rounded MT Bold" panose="020F0704030504030204" pitchFamily="34" charset="0"/>
              </a:rPr>
              <a:t>Jovem de 15 anos mata aula por 3 semanas na Austrália.</a:t>
            </a:r>
          </a:p>
          <a:p>
            <a:r>
              <a:rPr lang="pt-BR" sz="3200" dirty="0" smtClean="0">
                <a:latin typeface="Arial Rounded MT Bold" panose="020F0704030504030204" pitchFamily="34" charset="0"/>
              </a:rPr>
              <a:t>Sessão de </a:t>
            </a:r>
            <a:r>
              <a:rPr lang="pt-BR" sz="3200" dirty="0" err="1" smtClean="0">
                <a:latin typeface="Arial Rounded MT Bold" panose="020F0704030504030204" pitchFamily="34" charset="0"/>
              </a:rPr>
              <a:t>Starcraft</a:t>
            </a:r>
            <a:r>
              <a:rPr lang="pt-BR" sz="3200" dirty="0" smtClean="0">
                <a:latin typeface="Arial Rounded MT Bold" panose="020F0704030504030204" pitchFamily="34" charset="0"/>
              </a:rPr>
              <a:t> leva homem à morte que jogou por 50 horas seguidas.</a:t>
            </a:r>
          </a:p>
          <a:p>
            <a:r>
              <a:rPr lang="pt-BR" sz="3200" dirty="0" smtClean="0">
                <a:latin typeface="Arial Rounded MT Bold" panose="020F0704030504030204" pitchFamily="34" charset="0"/>
              </a:rPr>
              <a:t>Gêmeos morrem em banheira porque pai os deixou para jogar </a:t>
            </a:r>
            <a:r>
              <a:rPr lang="pt-BR" sz="3200" dirty="0" err="1" smtClean="0">
                <a:latin typeface="Arial Rounded MT Bold" panose="020F0704030504030204" pitchFamily="34" charset="0"/>
              </a:rPr>
              <a:t>GameBoy</a:t>
            </a:r>
            <a:r>
              <a:rPr lang="pt-BR" sz="3200" dirty="0" smtClean="0">
                <a:latin typeface="Arial Rounded MT Bold" panose="020F0704030504030204" pitchFamily="34" charset="0"/>
              </a:rPr>
              <a:t>.</a:t>
            </a:r>
          </a:p>
          <a:p>
            <a:r>
              <a:rPr lang="pt-BR" sz="3200" dirty="0" smtClean="0">
                <a:latin typeface="Arial Rounded MT Bold" panose="020F0704030504030204" pitchFamily="34" charset="0"/>
              </a:rPr>
              <a:t>Adolescente de 17 anos mata mãe que o proíbe de jogar Halo 3.</a:t>
            </a:r>
            <a:endParaRPr lang="pt-BR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8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" y="1414145"/>
            <a:ext cx="26822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14% dos jovens sul coreanos são viciados em videogames.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86264" y="193655"/>
            <a:ext cx="11419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CLÍNICA DE VICIADOS: EM VÍDEOGAME</a:t>
            </a:r>
            <a:endParaRPr lang="pt-B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9570720" y="2450465"/>
            <a:ext cx="25603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Nos EUA cerca de 40% dos jogadores de World </a:t>
            </a:r>
            <a:r>
              <a:rPr lang="pt-B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of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pt-B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Warcraft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sejam viciados.</a:t>
            </a:r>
          </a:p>
        </p:txBody>
      </p:sp>
    </p:spTree>
    <p:extLst>
      <p:ext uri="{BB962C8B-B14F-4D97-AF65-F5344CB8AC3E}">
        <p14:creationId xmlns:p14="http://schemas.microsoft.com/office/powerpoint/2010/main" val="4556988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Melhora a capacidade de aprendizado (nas ações repetitivas dos jogos).</a:t>
            </a:r>
          </a:p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 cérebro produz </a:t>
            </a:r>
            <a:r>
              <a:rPr lang="pt-BR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dopamina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em excesso, quase desligando o córtex pré-frontal. Esta área do cérebro é responsável pela tomada de decisões, julgamento e autocontrole.</a:t>
            </a:r>
          </a:p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dopamina é o neurotransmissor responsável pelo foco, recompensa, humor, aprendizagem, prazer, etc.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9378" y="0"/>
            <a:ext cx="10913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EFEITO DO VÍDEOGAME NO CÉREBRO</a:t>
            </a:r>
            <a:endParaRPr lang="pt-B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4989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9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6000" t="-14000" r="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56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Vida é Um Jogo - Incrível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53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1377" y="365125"/>
            <a:ext cx="2195806" cy="2195806"/>
          </a:xfrm>
        </p:spPr>
      </p:pic>
    </p:spTree>
    <p:extLst>
      <p:ext uri="{BB962C8B-B14F-4D97-AF65-F5344CB8AC3E}">
        <p14:creationId xmlns:p14="http://schemas.microsoft.com/office/powerpoint/2010/main" val="103093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 rot="19973305">
            <a:off x="7851162" y="5105624"/>
            <a:ext cx="459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 CHURCH</a:t>
            </a:r>
            <a:endParaRPr lang="pt-BR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29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5108" y="5499519"/>
            <a:ext cx="112017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QUEM CONTROLA A SUA VIDA?</a:t>
            </a:r>
            <a:endParaRPr lang="pt-BR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9396" y="1798320"/>
            <a:ext cx="289764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VOCÊ JOGA OS JOGOS?</a:t>
            </a:r>
            <a:endParaRPr lang="pt-BR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480867" y="1798320"/>
            <a:ext cx="378733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 JOGOS JOGAM VOCÊ?</a:t>
            </a:r>
            <a:endParaRPr lang="pt-BR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4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94795" y="125659"/>
            <a:ext cx="880241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0"/>
              </a:rPr>
              <a:t>DEUS ESTÁ NO</a:t>
            </a:r>
            <a:endParaRPr lang="pt-BR" sz="8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97493" y="4821924"/>
            <a:ext cx="89970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0"/>
              </a:rPr>
              <a:t>DA MINHA VIDA</a:t>
            </a:r>
            <a:endParaRPr lang="pt-BR" sz="8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89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8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4732" y="365125"/>
            <a:ext cx="3812345" cy="1325563"/>
          </a:xfrm>
        </p:spPr>
        <p:txBody>
          <a:bodyPr/>
          <a:lstStyle/>
          <a:p>
            <a:r>
              <a:rPr lang="pt-BR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OBRIGADO!</a:t>
            </a:r>
            <a:endParaRPr lang="pt-BR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219"/>
            <a:ext cx="6977575" cy="5233182"/>
          </a:xfrm>
        </p:spPr>
      </p:pic>
    </p:spTree>
    <p:extLst>
      <p:ext uri="{BB962C8B-B14F-4D97-AF65-F5344CB8AC3E}">
        <p14:creationId xmlns:p14="http://schemas.microsoft.com/office/powerpoint/2010/main" val="22842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-10000" r="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5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041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32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3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912</Words>
  <Application>Microsoft Office PowerPoint</Application>
  <PresentationFormat>Widescreen</PresentationFormat>
  <Paragraphs>109</Paragraphs>
  <Slides>35</Slides>
  <Notes>32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2017</dc:subject>
  <dc:creator>Pr. MARCELO AUGUSTO DE CARVALHO; Hugo Oliveira</dc:creator>
  <cp:keywords>www.4tons.com</cp:keywords>
  <dc:description>COMÉRCIO PROIBIDO. USO PESSOAL</dc:description>
  <cp:lastModifiedBy>Hugo Oliveira</cp:lastModifiedBy>
  <cp:revision>29</cp:revision>
  <dcterms:created xsi:type="dcterms:W3CDTF">2016-08-31T00:30:05Z</dcterms:created>
  <dcterms:modified xsi:type="dcterms:W3CDTF">2016-08-31T03:19:50Z</dcterms:modified>
  <cp:category>PASTOR DE ESCOLA</cp:category>
</cp:coreProperties>
</file>