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4" r:id="rId3"/>
    <p:sldId id="272" r:id="rId4"/>
    <p:sldId id="258" r:id="rId5"/>
    <p:sldId id="260" r:id="rId6"/>
    <p:sldId id="265" r:id="rId7"/>
    <p:sldId id="259" r:id="rId8"/>
    <p:sldId id="266" r:id="rId9"/>
    <p:sldId id="263" r:id="rId10"/>
    <p:sldId id="262" r:id="rId11"/>
    <p:sldId id="271" r:id="rId12"/>
    <p:sldId id="261" r:id="rId13"/>
    <p:sldId id="268" r:id="rId14"/>
    <p:sldId id="267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2" autoAdjust="0"/>
  </p:normalViewPr>
  <p:slideViewPr>
    <p:cSldViewPr snapToGrid="0">
      <p:cViewPr varScale="1">
        <p:scale>
          <a:sx n="51" d="100"/>
          <a:sy n="51" d="100"/>
        </p:scale>
        <p:origin x="1232" y="40"/>
      </p:cViewPr>
      <p:guideLst/>
    </p:cSldViewPr>
  </p:slideViewPr>
  <p:notesTextViewPr>
    <p:cViewPr>
      <p:scale>
        <a:sx n="1" d="1"/>
        <a:sy n="1" d="1"/>
      </p:scale>
      <p:origin x="0" y="-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0DFA-D6F1-4B4F-B58A-0627FA160E84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5D79-1488-4CD8-B739-C0FFC9520D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94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www.pastordeescola.com.br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primeiro soldado a alegar imperativo de consciência e ser condecorado com a Medalha de Honra do governo americano.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recusava a pegar em armas e a matar, por motivos pessoais e religiosos, mas mesmo assim se alistou no Exército durante a Segunda Guerra Mundial porque acreditava ser a coisa certa a fazer. Depois de uma batalha sangrenta em Okinawa, salvou sozinho algo entre 50 e 100 soldados feridos, deixados para trás no alto de um penhasco quando a companhia bateu em retirada.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15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12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um período entre 10 e 12 horas. 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“Deus, me ajude a pegar/salvar só mais um”, ele repete, como relatou mais tarde. Sob a mira de atiradores do exército inimigo, ele arrasta cada ferido para a beira do penhasco e depois os baixa um a um, com auxílio de uma corda, como aconteceu de verdade.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62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primeiro soldado a alegar imperativo de consciência e ser condecorado com a Medalha de Honra do governo americano.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recusava a pegar em armas e a matar, por motivos pessoais e religiosos, mas mesmo assim se alistou no Exército durante a Segunda Guerra Mundial porque acreditava ser a coisa certa a fazer. Depois de uma batalha sangrenta em Okinawa, salvou sozinho algo entre 50 e 100 soldados feridos, deixados para trás no alto de um penhasco quando a companhia bateu em retirada.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32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Algumas frases.</a:t>
            </a:r>
          </a:p>
          <a:p>
            <a:endParaRPr lang="pt-BR" dirty="0"/>
          </a:p>
          <a:p>
            <a:r>
              <a:rPr lang="pt-BR" dirty="0"/>
              <a:t>1) Viver por princípios “Não sei como vou viver se não defender o que acredito”</a:t>
            </a:r>
          </a:p>
          <a:p>
            <a:endParaRPr lang="pt-BR" dirty="0"/>
          </a:p>
          <a:p>
            <a:r>
              <a:rPr lang="pt-BR" dirty="0"/>
              <a:t>2) “Com o mundo tão decidido a se dividir, não me parece uma coisa ruim querer uni-lo um pouco”</a:t>
            </a:r>
          </a:p>
          <a:p>
            <a:endParaRPr lang="pt-BR" dirty="0"/>
          </a:p>
          <a:p>
            <a:r>
              <a:rPr lang="pt-BR" dirty="0"/>
              <a:t>3) Senhor me ajude a salvar mais um. </a:t>
            </a:r>
            <a:r>
              <a:rPr lang="pt-BR" dirty="0" err="1"/>
              <a:t>Lord</a:t>
            </a:r>
            <a:r>
              <a:rPr lang="pt-BR" dirty="0"/>
              <a:t> Help me </a:t>
            </a:r>
            <a:r>
              <a:rPr lang="pt-BR" dirty="0" err="1"/>
              <a:t>get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more.</a:t>
            </a:r>
          </a:p>
          <a:p>
            <a:endParaRPr lang="pt-BR" dirty="0"/>
          </a:p>
          <a:p>
            <a:r>
              <a:rPr lang="pt-BR" dirty="0"/>
              <a:t>Mc 3:14 “para que estivessem com Ele” “os enviasse a pregar” “tivessem autoridade para expulsar demônios”</a:t>
            </a:r>
          </a:p>
          <a:p>
            <a:endParaRPr lang="pt-BR" dirty="0"/>
          </a:p>
          <a:p>
            <a:r>
              <a:rPr lang="pt-BR" dirty="0"/>
              <a:t>Lucas 15:20 Olhos para ver o necessitado</a:t>
            </a:r>
          </a:p>
          <a:p>
            <a:r>
              <a:rPr lang="pt-BR" dirty="0"/>
              <a:t>Coração cheiro de compaixão </a:t>
            </a:r>
          </a:p>
          <a:p>
            <a:r>
              <a:rPr lang="pt-BR" dirty="0"/>
              <a:t>Me ajude a abraçar as pessoas.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34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1) Viver por princípios “Não sei como vou viver se não defender o que acredito”</a:t>
            </a:r>
          </a:p>
          <a:p>
            <a:endParaRPr lang="pt-BR" dirty="0"/>
          </a:p>
          <a:p>
            <a:r>
              <a:rPr lang="pt-BR" dirty="0"/>
              <a:t>2) “Com o mundo tão decidido a se dividir, não me parece uma coisa ruim querer uni-lo um pouco”</a:t>
            </a:r>
          </a:p>
          <a:p>
            <a:endParaRPr lang="pt-BR" dirty="0"/>
          </a:p>
          <a:p>
            <a:r>
              <a:rPr lang="pt-BR" dirty="0"/>
              <a:t>3) Senhor me ajude a salvar mais um. </a:t>
            </a:r>
            <a:r>
              <a:rPr lang="pt-BR" dirty="0" err="1"/>
              <a:t>Lord</a:t>
            </a:r>
            <a:r>
              <a:rPr lang="pt-BR" dirty="0"/>
              <a:t> Help me </a:t>
            </a:r>
            <a:r>
              <a:rPr lang="pt-BR" dirty="0" err="1"/>
              <a:t>get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more.</a:t>
            </a:r>
          </a:p>
          <a:p>
            <a:endParaRPr lang="pt-BR" dirty="0"/>
          </a:p>
          <a:p>
            <a:r>
              <a:rPr lang="pt-BR" dirty="0"/>
              <a:t>Mc 3:14 “para que estivessem com Ele” “os enviasse a pregar” “tivessem autoridade para expulsar demônios”</a:t>
            </a:r>
          </a:p>
          <a:p>
            <a:endParaRPr lang="pt-BR" dirty="0"/>
          </a:p>
          <a:p>
            <a:r>
              <a:rPr lang="pt-BR" dirty="0"/>
              <a:t>Lucas 15:20 Olhos para ver o necessitado</a:t>
            </a:r>
          </a:p>
          <a:p>
            <a:r>
              <a:rPr lang="pt-BR" dirty="0"/>
              <a:t>Coração cheiro de compaixão </a:t>
            </a:r>
          </a:p>
          <a:p>
            <a:r>
              <a:rPr lang="pt-BR" dirty="0"/>
              <a:t>Me ajude a abraçar as pessoas.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57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1) Viver por princípios “Não sei como vou viver se não defender o que acredito”</a:t>
            </a:r>
          </a:p>
          <a:p>
            <a:endParaRPr lang="pt-BR" dirty="0"/>
          </a:p>
          <a:p>
            <a:r>
              <a:rPr lang="pt-BR" dirty="0"/>
              <a:t>2) “Com o mundo tão decidido a se dividir, não me parece uma coisa ruim querer uni-lo um pouco”</a:t>
            </a:r>
          </a:p>
          <a:p>
            <a:endParaRPr lang="pt-BR" dirty="0"/>
          </a:p>
          <a:p>
            <a:r>
              <a:rPr lang="pt-BR" dirty="0"/>
              <a:t>3) Senhor me ajude a salvar mais um. </a:t>
            </a:r>
            <a:r>
              <a:rPr lang="pt-BR" dirty="0" err="1"/>
              <a:t>Lord</a:t>
            </a:r>
            <a:r>
              <a:rPr lang="pt-BR" dirty="0"/>
              <a:t> Help me </a:t>
            </a:r>
            <a:r>
              <a:rPr lang="pt-BR" dirty="0" err="1"/>
              <a:t>get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more.</a:t>
            </a:r>
          </a:p>
          <a:p>
            <a:endParaRPr lang="pt-BR" dirty="0"/>
          </a:p>
          <a:p>
            <a:r>
              <a:rPr lang="pt-BR" dirty="0"/>
              <a:t>Mc 3:14 “para que estivessem com Ele” “os enviasse a pregar” “tivessem autoridade para expulsar demônios”</a:t>
            </a:r>
          </a:p>
          <a:p>
            <a:endParaRPr lang="pt-BR" dirty="0"/>
          </a:p>
          <a:p>
            <a:r>
              <a:rPr lang="pt-BR" dirty="0"/>
              <a:t>Lucas 15:20 Olhos para ver o necessitado</a:t>
            </a:r>
          </a:p>
          <a:p>
            <a:r>
              <a:rPr lang="pt-BR" dirty="0"/>
              <a:t>Coração cheiro de compaixão </a:t>
            </a:r>
          </a:p>
          <a:p>
            <a:r>
              <a:rPr lang="pt-BR" dirty="0"/>
              <a:t>Me ajude a abraçar as pessoas.</a:t>
            </a:r>
          </a:p>
          <a:p>
            <a:endParaRPr lang="pt-BR" dirty="0"/>
          </a:p>
          <a:p>
            <a:r>
              <a:rPr lang="pt-BR" dirty="0"/>
              <a:t>Ser como o Pai da parábola! Ser Jesus na vida </a:t>
            </a:r>
            <a:r>
              <a:rPr lang="pt-BR"/>
              <a:t>das pessoas.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02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realidade ele saiu da Maca para dar lugar a outro soldado ferido.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“É verdade, eles se recusaram a ir sem ele!”, diz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Schenkkan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batalha, uma granada é jogada em sua direção, e Desmond a chuta para longe, para que seus companheiros não sejam feridos. “Ele ficou gravemente ferido e foi transferido de Okinawa para uma série de hospitais”, diz o roteirista. No processo, ele perdeu a sua Bíblia, como acontece no filme. “E sua companhia realmente voltou ao campo de batalha e procurou até achá-la”, afirma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Schenkkan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10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Criança ainda, na cidade natal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Lynchburg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Estado da Virginia, Desmond briga com o irmão Harold e joga uma pedra na cabeça dele, deixando-o desacordado. Percebendo que podia tê-lo matado, entrega-se às orações – a família é adventista do sétimo dia. E inspira-se num quadro com os Dez Mandamentos. “Sim, havia uma gravura dos Dez Mandamentos na sala de sua casa, e ele ficou muito comovido com as figuras de Caim e Abel”, diz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Schenkkan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Assim surgiu a sua convicção de que matar uma pessoa era errado.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9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Nunca foi a 2 .guerra, mas tinha contatos com o departamento de guerra dos EUA.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ele realmente tinha problemas com álcool.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53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Desmond conhece Dorothy (Teresa Palmer), uma enfermeira, quando doa sangue no hospital depois de ajudar um acidentado. “Eles se conheceram no hospital mesmo”, casamento 17 de agosto de 1942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9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treinamento de Desmond na verdade foi mais extenso, e sua companhia viajou para múltiplos locais nos Estados Unidos. Aí, quando foram mandados para o exterior, primeiro estiveram em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antes de chegar 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Okinawa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diz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Schenkkan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Ele realmente era ridicularizado por se recusar a pegar em armas. “Exageramos as surras que ele levou”, conta o roteirista. “Mas os outros soldados jogavam seus sapatos nele enquanto rezava.” No filme, seu principal algoz,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(Luke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Bracey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é ficcional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 dos comandantes tenta dispensá-lo por razões psiquiátricas, o que aconteceu de verdade.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88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Alega imperativo de consciência </a:t>
            </a:r>
          </a:p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pai de Desmond tinha um conhecido no Departamento de Guerra, e esse contato escreveu a carta que levou o comandante a recuar. E a carta não chegou tão dramaticamente como no longa.”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58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Desmond e sua companhia passaram por outras batalhas antes de chegar a Okinawa, a única mostrada no filme. A Batalha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Okinawa foi a mais sangrenta do conflito no Pacífico,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matando mais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80.000 soldados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 batalhão de Desmond precisava escalar um paredão de pedra, com a ajuda de escadas de corda, como é mostrado no longa. Desarmado, ele corria para ajudar os feridos, sem nenhuma identificação, porque os médicos eram alvo dos japoneses. Incansável, ele vai conquistando o respeito de seus companheiros, inclusive do principal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treinamento,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Smitty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(Luke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Bracey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um personagem fictício. Quando o soldado Ralph Morgan (vivido pelo veterano de guerra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Damien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Thomlinson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perde as duas pernas em uma explosão, outro paramédico diz para Desmond deixá-lo para trás – é preciso priorizar os pacientes com chances de sobreviver. Mas Desmond insiste em ajudá-lo. “É verdade, e aquele soldado sobreviveu”, disse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Schenkkan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9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Matando mais de 80.000 soldados.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5D79-1488-4CD8-B739-C0FFC9520DD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19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91B1B-FC71-4AA5-AE22-8B7BEDE29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7AD3A2-B38F-44F6-9C97-39570E8A0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812A7A-EDB0-48FE-BDE3-1DAB8C58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A49AE0-021D-42F6-9599-37E8999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75E93E-798C-4A12-8C41-ED3B80F7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7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A7B5E-8EB8-44A5-B8BE-43E86ED9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98E50A-FC52-4610-8F27-AB8C57BC5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09F3-F5CE-4C0A-A0C2-B7F04A1A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161AD7-B8B3-4B7A-944F-41914064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45DEC-1BAE-4638-BAF0-F697263F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5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2C2FC-6CE5-4A0E-9F7F-CD876409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D1C9B01-8ABB-4D19-8A34-99294614C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43F9E6-194D-4954-AA83-F7E4A7EE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67A55B-203D-41C6-A6FA-1209D8A4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8B4D7E-C638-457A-892A-3881BAF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6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BC804-09C5-47F6-BB0B-4967EDC9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FEBD4-4AED-42FF-959D-7C5D5D41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211869-C0C3-4411-92D1-F7478B2C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167F-9AC6-43C7-AF5D-1248427C6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289A4-D47E-4EB5-83AE-C437A6F9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25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D6C83-B483-4FC9-8359-A93D4B8E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D2C0E5-30DC-4EC8-AD97-92C53038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F5D583-B4F4-4933-82C4-2E866663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394C1D-51B4-485C-B6FD-FE8F82A0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16878-F363-4D7B-B247-AA4F12A1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2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99E0E-C5F9-4C12-8C1A-0094D79A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82AD2-26A9-4493-9956-C8A910189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FA08AE-93D9-4A7B-9477-BEFD5A2DF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AFB46B-AC60-4ED7-918A-47B9E98E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5FF0D4-1356-4AB4-BEEA-F8B596CA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785B15-E6C2-4F5D-A6E6-DF342262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BB6C5-570E-4CD9-A5A5-060D4A5B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1310E-EB2F-4AE2-A194-7FF784956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2FD530-85CB-4F64-A370-B065C5E93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3AD37A-EEC1-401C-86A6-BBD9D3214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26EB0B-C5E2-4DCA-84E1-8212EA165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EE4ACE-D619-4DD7-896D-6878137F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94A100-9F3A-48D0-B01B-D973901C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F1B8C3-DFB6-4F2E-B6C0-428F5972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97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5DED6-1987-4E6D-8D68-B65971D3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864F8D-BAFC-4831-9F1B-616E3C71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F386DA-3669-4BF8-A3CC-9CC61AAB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3FB8D1-793A-4CFC-8893-48706CF5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3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7F4860-40C5-4892-98EF-315DFC44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12484C-5B27-42BC-AD27-D34F0853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9A6441-ED82-414E-8A18-141AFA38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3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11FE6-0FD7-4C18-B637-2BD37289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7D5144-ECBD-4F0E-9DFD-AA20B56AB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CBC89B-A735-4173-B039-59C4E847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30F7CB-A8E2-4BE9-B9BF-51C1FB85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19A0F6-4193-41F3-8CBC-EF7CBD20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136124-F3D0-44F5-ABEE-37B96176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8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CB043-8B6F-41BE-A87C-2D167F61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1462C2-4E2D-4F5E-859C-D39292FA5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E11E07-9ECD-4998-BAEF-A3DA4611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D8DA4A-A7F3-4914-8362-5AF5B543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5368D3-1638-4B1A-A26D-29D343A7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405825-2173-47C2-B94E-BA646DF3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44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232A2D3-4A32-42F4-A365-8A0EF052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03EA4F-071B-4F44-A923-2BE227C11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351545-A4F9-4C6E-9E85-5C9F0C8EB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0A2E1-6919-4E22-9A12-9A0FB26AE96E}" type="datetimeFigureOut">
              <a:rPr lang="pt-BR" smtClean="0"/>
              <a:t>19/02/2018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68F4C9-D56D-4B1E-B291-E63B0F06C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0ABA2-855A-4600-A76C-E117BEC7A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21E6-A8D9-4455-A761-8B1DB84E26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77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marrom&#10;&#10;Descrição gerada com alta confiança">
            <a:extLst>
              <a:ext uri="{FF2B5EF4-FFF2-40B4-BE49-F238E27FC236}">
                <a16:creationId xmlns:a16="http://schemas.microsoft.com/office/drawing/2014/main" id="{D9681B9A-7168-4319-9B23-45A440195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BB1584-5E75-4DA3-B8E9-0687C408E3AB}"/>
              </a:ext>
            </a:extLst>
          </p:cNvPr>
          <p:cNvSpPr txBox="1"/>
          <p:nvPr/>
        </p:nvSpPr>
        <p:spPr>
          <a:xfrm>
            <a:off x="328246" y="5955323"/>
            <a:ext cx="24207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err="1"/>
              <a:t>Pr</a:t>
            </a:r>
            <a:r>
              <a:rPr lang="pt-BR" sz="2600" b="1" dirty="0"/>
              <a:t> Thiago Goese</a:t>
            </a:r>
          </a:p>
        </p:txBody>
      </p:sp>
    </p:spTree>
    <p:extLst>
      <p:ext uri="{BB962C8B-B14F-4D97-AF65-F5344CB8AC3E}">
        <p14:creationId xmlns:p14="http://schemas.microsoft.com/office/powerpoint/2010/main" val="383510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céu, árvore, montanha&#10;&#10;Descrição gerada com muito alta confiança">
            <a:extLst>
              <a:ext uri="{FF2B5EF4-FFF2-40B4-BE49-F238E27FC236}">
                <a16:creationId xmlns:a16="http://schemas.microsoft.com/office/drawing/2014/main" id="{5C267607-0136-44F5-B8A9-DCF66EDA6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céu, árvore, grama&#10;&#10;Descrição gerada com muito alta confiança">
            <a:extLst>
              <a:ext uri="{FF2B5EF4-FFF2-40B4-BE49-F238E27FC236}">
                <a16:creationId xmlns:a16="http://schemas.microsoft.com/office/drawing/2014/main" id="{1FDA754C-A70B-4B11-842E-D96454BEB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homem, pessoa, cobertura para cabeça, parede&#10;&#10;Descrição gerada com muito alta confiança">
            <a:extLst>
              <a:ext uri="{FF2B5EF4-FFF2-40B4-BE49-F238E27FC236}">
                <a16:creationId xmlns:a16="http://schemas.microsoft.com/office/drawing/2014/main" id="{F1564608-3E7D-4858-B8C1-E6FFB0875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hão, ao ar livre, homem, pessoa&#10;&#10;Descrição gerada com muito alta confiança">
            <a:extLst>
              <a:ext uri="{FF2B5EF4-FFF2-40B4-BE49-F238E27FC236}">
                <a16:creationId xmlns:a16="http://schemas.microsoft.com/office/drawing/2014/main" id="{134BF508-0BDC-4D28-9117-ABFD45B2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6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uniforme militar, homem, ao ar livre&#10;&#10;Descrição gerada com muito alta confiança">
            <a:extLst>
              <a:ext uri="{FF2B5EF4-FFF2-40B4-BE49-F238E27FC236}">
                <a16:creationId xmlns:a16="http://schemas.microsoft.com/office/drawing/2014/main" id="{51003BD4-DF04-4DC6-A1ED-66448129F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6B2DA854-BA71-464E-8F85-7E8144E6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9E5173D-14F0-4253-AFFC-7E7B7D16A7FB}"/>
              </a:ext>
            </a:extLst>
          </p:cNvPr>
          <p:cNvSpPr txBox="1"/>
          <p:nvPr/>
        </p:nvSpPr>
        <p:spPr>
          <a:xfrm>
            <a:off x="4407878" y="183941"/>
            <a:ext cx="70251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“Não sei como vou viver </a:t>
            </a:r>
          </a:p>
          <a:p>
            <a:r>
              <a:rPr lang="pt-BR" sz="4000" b="1" dirty="0"/>
              <a:t>se não defender o que acredito”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34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6B2DA854-BA71-464E-8F85-7E8144E6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4CE46B-CB20-44E8-A76B-C5AB97CF5EEB}"/>
              </a:ext>
            </a:extLst>
          </p:cNvPr>
          <p:cNvSpPr txBox="1"/>
          <p:nvPr/>
        </p:nvSpPr>
        <p:spPr>
          <a:xfrm>
            <a:off x="1" y="0"/>
            <a:ext cx="87886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“Com o mundo tão decidido a se dividir, </a:t>
            </a:r>
          </a:p>
          <a:p>
            <a:r>
              <a:rPr lang="pt-BR" sz="4000" b="1" dirty="0"/>
              <a:t>não me parece uma coisa ruim </a:t>
            </a:r>
          </a:p>
          <a:p>
            <a:r>
              <a:rPr lang="pt-BR" sz="4000" b="1" dirty="0"/>
              <a:t>querer uni-lo um pouco”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70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o ar livre, pessoa, homem, céu&#10;&#10;Descrição gerada com muito alta confiança">
            <a:extLst>
              <a:ext uri="{FF2B5EF4-FFF2-40B4-BE49-F238E27FC236}">
                <a16:creationId xmlns:a16="http://schemas.microsoft.com/office/drawing/2014/main" id="{6B2DA854-BA71-464E-8F85-7E8144E65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6754CCA-8296-4180-BB2F-81335FA086E5}"/>
              </a:ext>
            </a:extLst>
          </p:cNvPr>
          <p:cNvSpPr txBox="1"/>
          <p:nvPr/>
        </p:nvSpPr>
        <p:spPr>
          <a:xfrm>
            <a:off x="3773803" y="179440"/>
            <a:ext cx="7905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“Senhor me ajude a salvar mais um”</a:t>
            </a:r>
          </a:p>
        </p:txBody>
      </p:sp>
    </p:spTree>
    <p:extLst>
      <p:ext uri="{BB962C8B-B14F-4D97-AF65-F5344CB8AC3E}">
        <p14:creationId xmlns:p14="http://schemas.microsoft.com/office/powerpoint/2010/main" val="222878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animal, interior, foto&#10;&#10;Descrição gerada com alta confiança">
            <a:extLst>
              <a:ext uri="{FF2B5EF4-FFF2-40B4-BE49-F238E27FC236}">
                <a16:creationId xmlns:a16="http://schemas.microsoft.com/office/drawing/2014/main" id="{7FA69024-D2F3-497E-B777-945B67801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128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3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5FC86A1D-D214-4300-AB64-759F7921A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uniforme militar, em pé, vestuário&#10;&#10;Descrição gerada com muito alta confiança">
            <a:extLst>
              <a:ext uri="{FF2B5EF4-FFF2-40B4-BE49-F238E27FC236}">
                <a16:creationId xmlns:a16="http://schemas.microsoft.com/office/drawing/2014/main" id="{E35C3B2B-E0D0-45AE-95AA-49370C1EC1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homem, interior, mantendo&#10;&#10;Descrição gerada com muito alta confiança">
            <a:extLst>
              <a:ext uri="{FF2B5EF4-FFF2-40B4-BE49-F238E27FC236}">
                <a16:creationId xmlns:a16="http://schemas.microsoft.com/office/drawing/2014/main" id="{D0FDF289-1EF1-4905-AF2B-B40C2CB24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foto, parede, uniforme militar&#10;&#10;Descrição gerada com muito alta confiança">
            <a:extLst>
              <a:ext uri="{FF2B5EF4-FFF2-40B4-BE49-F238E27FC236}">
                <a16:creationId xmlns:a16="http://schemas.microsoft.com/office/drawing/2014/main" id="{F2A5550C-1659-4359-8A77-F276FA62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grama, pessoa, ao ar livre, grupo&#10;&#10;Descrição gerada com muito alta confiança">
            <a:extLst>
              <a:ext uri="{FF2B5EF4-FFF2-40B4-BE49-F238E27FC236}">
                <a16:creationId xmlns:a16="http://schemas.microsoft.com/office/drawing/2014/main" id="{8DAB5D14-314C-4DDB-B25E-DD7E85B90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 b="6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sentado, homem, interior&#10;&#10;Descrição gerada com muito alta confiança">
            <a:extLst>
              <a:ext uri="{FF2B5EF4-FFF2-40B4-BE49-F238E27FC236}">
                <a16:creationId xmlns:a16="http://schemas.microsoft.com/office/drawing/2014/main" id="{5F3C8325-9DC0-457A-A3DE-8F8F9917A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atureza, árvore, vale&#10;&#10;Descrição gerada com muito alta confiança">
            <a:extLst>
              <a:ext uri="{FF2B5EF4-FFF2-40B4-BE49-F238E27FC236}">
                <a16:creationId xmlns:a16="http://schemas.microsoft.com/office/drawing/2014/main" id="{B5F987A1-4BE9-470C-9219-DC24C0FA6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6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986</Words>
  <Application>Microsoft Office PowerPoint</Application>
  <PresentationFormat>Widescreen</PresentationFormat>
  <Paragraphs>84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 2018</dc:subject>
  <dc:creator>Pr. MARCELO AUGUSTO DE CARVALHO; APV - Thiago Henrique Goese</dc:creator>
  <cp:keywords>www.pastordeescola.com.br</cp:keywords>
  <dc:description>COMÉRCIO PROIBIDO. USO PESSOAL</dc:description>
  <cp:lastModifiedBy>Pr. Marcelo Carvalho</cp:lastModifiedBy>
  <cp:revision>14</cp:revision>
  <dcterms:created xsi:type="dcterms:W3CDTF">2017-09-28T12:54:29Z</dcterms:created>
  <dcterms:modified xsi:type="dcterms:W3CDTF">2018-02-19T20:01:34Z</dcterms:modified>
</cp:coreProperties>
</file>