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75" r:id="rId18"/>
    <p:sldId id="274" r:id="rId19"/>
    <p:sldId id="273" r:id="rId20"/>
    <p:sldId id="269" r:id="rId2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2169"/>
    <a:srgbClr val="3E3E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3" autoAdjust="0"/>
    <p:restoredTop sz="76401" autoAdjust="0"/>
  </p:normalViewPr>
  <p:slideViewPr>
    <p:cSldViewPr snapToGrid="0">
      <p:cViewPr>
        <p:scale>
          <a:sx n="46" d="100"/>
          <a:sy n="46" d="100"/>
        </p:scale>
        <p:origin x="1614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E0F529-B98B-4CF1-8415-962DCBEA9ADA}" type="datetimeFigureOut">
              <a:rPr lang="pt-BR" smtClean="0"/>
              <a:t>16/02/2018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9BE5E7-CA30-4928-8C57-8DE4F4F795E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5577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Vivemos</a:t>
            </a:r>
            <a:r>
              <a:rPr lang="pt-BR" baseline="0" dirty="0" smtClean="0"/>
              <a:t> em igualdade? Existe igualdade entre homem e mulher</a:t>
            </a:r>
            <a:r>
              <a:rPr lang="pt-BR" baseline="0" dirty="0" smtClean="0"/>
              <a:t>? E entre ricos e pobres? Quem tem graduação e quem não tem?</a:t>
            </a:r>
            <a:endParaRPr lang="pt-BR" baseline="0" dirty="0" smtClean="0"/>
          </a:p>
          <a:p>
            <a:endParaRPr lang="pt-BR" baseline="0" dirty="0" smtClean="0"/>
          </a:p>
          <a:p>
            <a:r>
              <a:rPr lang="pt-BR" baseline="0" dirty="0" smtClean="0"/>
              <a:t>( O objetivo é provocar </a:t>
            </a:r>
            <a:r>
              <a:rPr lang="pt-BR" baseline="0" dirty="0" smtClean="0"/>
              <a:t>os alunos)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BE5E7-CA30-4928-8C57-8DE4F4F795E2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04965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holocausto</a:t>
            </a:r>
            <a:r>
              <a:rPr lang="pt-BR" baseline="0" dirty="0" smtClean="0"/>
              <a:t> é tudo o que vimos em ação. Uma grande tragédia!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BE5E7-CA30-4928-8C57-8DE4F4F795E2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09584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aseline="0" dirty="0" smtClean="0"/>
              <a:t>(falar um pouco sobre essa separação)</a:t>
            </a:r>
            <a:endParaRPr lang="pt-BR" dirty="0" smtClean="0"/>
          </a:p>
          <a:p>
            <a:endParaRPr lang="pt-BR" dirty="0" smtClean="0"/>
          </a:p>
          <a:p>
            <a:r>
              <a:rPr lang="pt-BR" dirty="0" smtClean="0"/>
              <a:t>No inicio da igreja primitiva o</a:t>
            </a:r>
            <a:r>
              <a:rPr lang="pt-BR" baseline="0" dirty="0" smtClean="0"/>
              <a:t> grande desafio era a aceitação dos novos conversos que não eram da linhagem judaica. Pedro que era um grande líder da igreja também não estava isento desse sentimento. Pela iluminação de Deus Pedro e a maioria dos apóstolos aceitaram os gentios como novos conversos, mas em uma ocasião Pedro e Paulo estavam com os gentios comendo e quando chegou algumas autoridades da igreja, que eram judeus, Pedro se levantou e deixou o grupo.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BE5E7-CA30-4928-8C57-8DE4F4F795E2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2646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Paulo</a:t>
            </a:r>
            <a:r>
              <a:rPr lang="pt-BR" baseline="0" dirty="0" smtClean="0"/>
              <a:t> deixa claro que não existe separação e que todos somos iguais diante de Deus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BE5E7-CA30-4928-8C57-8DE4F4F795E2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00823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Diferenças de etnia, posição social e sexo perdem seu significado dentro da unidade do corpo de Cristo. A posição espiritual é a mesma para todos, o que não significa que as distinções simplesmente deixam de existir, ou que todos tenham a mesma função dentro do corpo (1 </a:t>
            </a:r>
            <a:r>
              <a:rPr lang="pt-BR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</a:t>
            </a:r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11:3; 1Tm  2:12).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BE5E7-CA30-4928-8C57-8DE4F4F795E2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66444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 é classe social, sobrenome, religião e </a:t>
            </a:r>
            <a:r>
              <a:rPr lang="pt-BR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etc</a:t>
            </a:r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te faz melhor que ninguém. Caso tenha esse sentimento, ore para que Deus tire ele </a:t>
            </a:r>
            <a:r>
              <a:rPr lang="pt-BR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</a:t>
            </a:r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vc</a:t>
            </a:r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veja as pessoas como Deus vê.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BE5E7-CA30-4928-8C57-8DE4F4F795E2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58463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Ler</a:t>
            </a:r>
            <a:r>
              <a:rPr lang="pt-BR" baseline="0" dirty="0" smtClean="0"/>
              <a:t> todo o texto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BE5E7-CA30-4928-8C57-8DE4F4F795E2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87411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Jesus era</a:t>
            </a:r>
            <a:r>
              <a:rPr lang="pt-BR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melhor que qualquer ser humano, mas viveu de maneira igual a todo ser humano. </a:t>
            </a:r>
          </a:p>
          <a:p>
            <a:endParaRPr lang="pt-BR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t-BR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BE5E7-CA30-4928-8C57-8DE4F4F795E2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33284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Viveremos</a:t>
            </a:r>
            <a:r>
              <a:rPr lang="pt-BR" baseline="0" dirty="0" smtClean="0"/>
              <a:t> a igualdade quando entendermos que todas as pessoas são filhas de Deus e que precisamos de o mesmo sentimento de humildade e amor que Jesus teve.</a:t>
            </a:r>
          </a:p>
          <a:p>
            <a:endParaRPr lang="pt-BR" baseline="0" dirty="0" smtClean="0"/>
          </a:p>
          <a:p>
            <a:r>
              <a:rPr lang="pt-BR" baseline="0" dirty="0" smtClean="0"/>
              <a:t>Que você seja a mudança que esse mundo precisa!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BE5E7-CA30-4928-8C57-8DE4F4F795E2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1024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E na sociedade?</a:t>
            </a:r>
          </a:p>
          <a:p>
            <a:endParaRPr lang="pt-BR" dirty="0" smtClean="0"/>
          </a:p>
          <a:p>
            <a:r>
              <a:rPr lang="pt-BR" dirty="0" smtClean="0"/>
              <a:t>Difícil de acreditar que a sociedade é assim</a:t>
            </a:r>
            <a:r>
              <a:rPr lang="pt-BR" baseline="0" dirty="0" smtClean="0"/>
              <a:t> em pleno século 21. Temos muita informação, mas continuamos ignorantes.</a:t>
            </a:r>
          </a:p>
          <a:p>
            <a:endParaRPr lang="pt-BR" baseline="0" dirty="0" smtClean="0"/>
          </a:p>
          <a:p>
            <a:r>
              <a:rPr lang="pt-BR" baseline="0" dirty="0" smtClean="0"/>
              <a:t>Vamos mais a fundo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BE5E7-CA30-4928-8C57-8DE4F4F795E2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4006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Vamos ver se sabemos o real significado de algumas palavras chaves.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BE5E7-CA30-4928-8C57-8DE4F4F795E2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3778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Quem pode definir preconceito? (ouvir a opinião dos alunos)</a:t>
            </a:r>
          </a:p>
          <a:p>
            <a:endParaRPr lang="pt-BR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definição de preconceito: </a:t>
            </a:r>
            <a:r>
              <a:rPr lang="pt-BR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Preconceito é uma opinião que formamos das pessoas antes de conhecê-las</a:t>
            </a:r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É um julgamento apressado e superficial e muito perigoso, pois ao invés de melhorar a nossa vida e da sociedade, acaba trazendo muitas situações complicadas e até mesmo violentas.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BE5E7-CA30-4928-8C57-8DE4F4F795E2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19490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como vocês</a:t>
            </a:r>
            <a:r>
              <a:rPr lang="pt-BR" baseline="0" dirty="0" smtClean="0"/>
              <a:t> definiriam o racismo?</a:t>
            </a:r>
          </a:p>
          <a:p>
            <a:endParaRPr lang="pt-BR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baseline="0" dirty="0" err="1" smtClean="0"/>
              <a:t>Obs</a:t>
            </a:r>
            <a:r>
              <a:rPr lang="pt-BR" baseline="0" dirty="0" smtClean="0"/>
              <a:t>: Existe o racismo de negros para com os brancos mais é muito menor do que o preconceito dos brancos para com os negros.</a:t>
            </a:r>
          </a:p>
          <a:p>
            <a:endParaRPr lang="pt-BR" baseline="0" dirty="0" smtClean="0"/>
          </a:p>
          <a:p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pessoas que não conseguem deixar de ser preconceituosas podem vir a se tornar racistas. </a:t>
            </a:r>
            <a:r>
              <a:rPr lang="pt-BR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 racista acredita que existe raças superiores às outras</a:t>
            </a:r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 que é grande tolice, pois na espécie humana, não podemos dizer que existam raças; a cor da pele, a forma do nariz, o tipo do cabelo, o tipo do sangue, o formato e cor dos olhos, a espessura dos lábios, não são suficientes para estabelecer diferentes tipos de raças entre os seres humanos, que biologicamente são iguais em quase tudo , restando pequenas diferenças externas pouco importantes e que não servem para fazer com que uns sejam superiores ou inferiores aos outros e vice versa.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BE5E7-CA30-4928-8C57-8DE4F4F795E2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61211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Racismo é o preconceito em ação.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BE5E7-CA30-4928-8C57-8DE4F4F795E2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36163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Vocês conhecem</a:t>
            </a:r>
            <a:r>
              <a:rPr lang="pt-BR" baseline="0" dirty="0" smtClean="0"/>
              <a:t> esse casal?</a:t>
            </a:r>
          </a:p>
          <a:p>
            <a:endParaRPr lang="pt-BR" baseline="0" dirty="0" smtClean="0"/>
          </a:p>
          <a:p>
            <a:r>
              <a:rPr lang="pt-BR" baseline="0" dirty="0" smtClean="0"/>
              <a:t>O rapaz é o Bruno Gagliasso, 35 anos, que é ator e  já fez diversas novelas e propagandas. Ele é muito conhecido como celebridade. A 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Giovanna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Ewbank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31 anos, também é atriz,</a:t>
            </a:r>
            <a:r>
              <a:rPr lang="pt-BR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repórter e modelo e é muito conhecida nas redes sócias (</a:t>
            </a:r>
            <a:r>
              <a:rPr lang="pt-BR" sz="1200" b="1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possui 12,4 milhões de seguidores no </a:t>
            </a:r>
            <a:r>
              <a:rPr lang="pt-BR" sz="1200" b="1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instagram</a:t>
            </a:r>
            <a:r>
              <a:rPr lang="pt-BR" sz="1200" b="1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!!</a:t>
            </a:r>
            <a:r>
              <a:rPr lang="pt-BR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E a menininha é a </a:t>
            </a:r>
            <a:r>
              <a:rPr lang="pt-BR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Titi</a:t>
            </a:r>
            <a:r>
              <a:rPr lang="pt-BR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4 anos, que é uma filha adotiva do casal. Essa é uma linda família de pessoas famosas com bom estado financeiro.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BE5E7-CA30-4928-8C57-8DE4F4F795E2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55851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Essa mulher</a:t>
            </a:r>
            <a:r>
              <a:rPr lang="pt-BR" baseline="0" dirty="0" smtClean="0"/>
              <a:t> é a 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Day McCarthy.</a:t>
            </a:r>
            <a:r>
              <a:rPr lang="pt-BR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Ela é uma </a:t>
            </a:r>
            <a:r>
              <a:rPr lang="pt-BR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socialeti</a:t>
            </a:r>
            <a:r>
              <a:rPr lang="pt-BR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vive no canada e não faz nada além de criticar os outros. Ela tem muito dinheiro, muitos seguidores, diz ter três graduações diferentes e ainda escreveu 4 livros (ela diz...</a:t>
            </a:r>
            <a:r>
              <a:rPr lang="pt-BR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rs</a:t>
            </a:r>
            <a:r>
              <a:rPr lang="pt-BR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Tudo isso não fez ela perceber quanto o racismo é algo inaceitável.</a:t>
            </a:r>
          </a:p>
          <a:p>
            <a:endParaRPr lang="pt-BR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Titi</a:t>
            </a:r>
            <a:r>
              <a:rPr lang="pt-BR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mesmo sendo adotado por um casa famoso não a privou da discriminação...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BE5E7-CA30-4928-8C57-8DE4F4F795E2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54715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Discriminação: A pessoa que faz isso, geralmente, quer valorizar a si próprio e diminuir os demais mesmo “de </a:t>
            </a:r>
            <a:r>
              <a:rPr lang="pt-BR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brincadeira”.É</a:t>
            </a:r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insegura porque não tem capacidade de conviver com os outros e aceitar as diferenças naturais entre os seres humanos. Os preconceituosos e racistas têm dificuldades em aceitar e conviver com a diferença e. às vezes, suas atitudes chegam ao delírio e como são medrosos e inseguros, projetam sobre os outros que são inferiores a eles e que não podem ter os mesmos direitos – quando os racistas e preconceituosos agem dessa maneira estão tratando os que eles julgam como inferiores a ele de maneira discriminatória. </a:t>
            </a:r>
            <a:r>
              <a:rPr lang="pt-BR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DISCRIMINAÇÃO É PORTANTO TRATAR OS OUTOS COM INFERIORIDADE, SE JULGANDO SUPERIOR.</a:t>
            </a:r>
            <a:endParaRPr lang="pt-BR" b="1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BE5E7-CA30-4928-8C57-8DE4F4F795E2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9556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2B16D-FA11-4BCA-ABF0-9104248C006B}" type="datetimeFigureOut">
              <a:rPr lang="pt-BR" smtClean="0"/>
              <a:t>16/02/2018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2E406-785E-4D12-AA44-2F81BF19AE4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5662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2B16D-FA11-4BCA-ABF0-9104248C006B}" type="datetimeFigureOut">
              <a:rPr lang="pt-BR" smtClean="0"/>
              <a:t>16/02/2018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2E406-785E-4D12-AA44-2F81BF19AE4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8049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2B16D-FA11-4BCA-ABF0-9104248C006B}" type="datetimeFigureOut">
              <a:rPr lang="pt-BR" smtClean="0"/>
              <a:t>16/02/2018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2E406-785E-4D12-AA44-2F81BF19AE4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1092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2B16D-FA11-4BCA-ABF0-9104248C006B}" type="datetimeFigureOut">
              <a:rPr lang="pt-BR" smtClean="0"/>
              <a:t>16/02/2018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2E406-785E-4D12-AA44-2F81BF19AE4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0801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2B16D-FA11-4BCA-ABF0-9104248C006B}" type="datetimeFigureOut">
              <a:rPr lang="pt-BR" smtClean="0"/>
              <a:t>16/02/2018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2E406-785E-4D12-AA44-2F81BF19AE4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1265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2B16D-FA11-4BCA-ABF0-9104248C006B}" type="datetimeFigureOut">
              <a:rPr lang="pt-BR" smtClean="0"/>
              <a:t>16/02/2018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2E406-785E-4D12-AA44-2F81BF19AE4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2832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2B16D-FA11-4BCA-ABF0-9104248C006B}" type="datetimeFigureOut">
              <a:rPr lang="pt-BR" smtClean="0"/>
              <a:t>16/02/2018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2E406-785E-4D12-AA44-2F81BF19AE4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0149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2B16D-FA11-4BCA-ABF0-9104248C006B}" type="datetimeFigureOut">
              <a:rPr lang="pt-BR" smtClean="0"/>
              <a:t>16/02/2018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2E406-785E-4D12-AA44-2F81BF19AE4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8573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2B16D-FA11-4BCA-ABF0-9104248C006B}" type="datetimeFigureOut">
              <a:rPr lang="pt-BR" smtClean="0"/>
              <a:t>16/02/2018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2E406-785E-4D12-AA44-2F81BF19AE4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3590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2B16D-FA11-4BCA-ABF0-9104248C006B}" type="datetimeFigureOut">
              <a:rPr lang="pt-BR" smtClean="0"/>
              <a:t>16/02/2018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2E406-785E-4D12-AA44-2F81BF19AE4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4493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2B16D-FA11-4BCA-ABF0-9104248C006B}" type="datetimeFigureOut">
              <a:rPr lang="pt-BR" smtClean="0"/>
              <a:t>16/02/2018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2E406-785E-4D12-AA44-2F81BF19AE4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259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12B16D-FA11-4BCA-ABF0-9104248C006B}" type="datetimeFigureOut">
              <a:rPr lang="pt-BR" smtClean="0"/>
              <a:t>16/02/2018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A2E406-785E-4D12-AA44-2F81BF19AE4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2263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21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/>
          <a:srcRect l="19082"/>
          <a:stretch/>
        </p:blipFill>
        <p:spPr>
          <a:xfrm>
            <a:off x="-7917" y="0"/>
            <a:ext cx="12199917" cy="5881255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0" y="5004092"/>
            <a:ext cx="553260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Pastoral Estudantil</a:t>
            </a:r>
          </a:p>
          <a:p>
            <a:pPr algn="ctr"/>
            <a:r>
              <a:rPr lang="pt-BR" sz="54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Pr</a:t>
            </a:r>
            <a:r>
              <a:rPr lang="pt-BR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Rafael Affonso</a:t>
            </a:r>
            <a:endParaRPr lang="pt-BR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4907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Espaço Reservado para Conteúdo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0864" y="1778397"/>
            <a:ext cx="8110174" cy="3301206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7753350" y="1351508"/>
            <a:ext cx="4419600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400" b="1" dirty="0" smtClean="0"/>
              <a:t>“DISCRIMINAÇÃO É </a:t>
            </a:r>
            <a:r>
              <a:rPr lang="pt-BR" sz="4400" b="1" dirty="0"/>
              <a:t>TRATAR OS OUTOS COM INFERIORIDADE, SE JULGANDO SUPERIOR</a:t>
            </a:r>
            <a:r>
              <a:rPr lang="pt-BR" sz="4400" b="1" dirty="0" smtClean="0"/>
              <a:t>.”</a:t>
            </a:r>
            <a:endParaRPr lang="pt-BR" sz="4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8201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Holocausto nunca mais !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14475" y="-13663"/>
            <a:ext cx="9163050" cy="6871663"/>
          </a:xfrm>
        </p:spPr>
      </p:pic>
    </p:spTree>
    <p:extLst>
      <p:ext uri="{BB962C8B-B14F-4D97-AF65-F5344CB8AC3E}">
        <p14:creationId xmlns:p14="http://schemas.microsoft.com/office/powerpoint/2010/main" val="1220438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Como a bíblia lida com o assunto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8194" name="Picture 2" descr="Resultado de imagem para bibl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94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261119" y="902295"/>
            <a:ext cx="1170371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60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O QUE A BÍBLIA FALA DO ASSUNTO?</a:t>
            </a:r>
            <a:endParaRPr lang="pt-BR" sz="6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51670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9218" name="Picture 2" descr="Resultado de imagem para JUDEUS E GENTIOS NO TEMPO BIBLIC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831" y="-57036"/>
            <a:ext cx="8550275" cy="691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0" y="474345"/>
            <a:ext cx="4961737" cy="59093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t-BR" sz="5400" b="1" dirty="0" smtClean="0">
                <a:ln/>
                <a:solidFill>
                  <a:schemeClr val="accent4"/>
                </a:solidFill>
              </a:rPr>
              <a:t>A GRANDE SEPARAÇÃO NO NOVO TESTAMENTO ERA ENTRE JUDEUS E GENTIOS</a:t>
            </a:r>
            <a:endParaRPr lang="pt-BR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9886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Como a bíblia lida com o assunto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8194" name="Picture 2" descr="Resultado de imagem para bibl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94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499050" y="60325"/>
            <a:ext cx="11193900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“DESSE MODO </a:t>
            </a:r>
            <a:r>
              <a:rPr lang="pt-BR" sz="4800" b="1" u="sng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NÃO EXISTE DIFERENÇA </a:t>
            </a:r>
            <a:r>
              <a:rPr lang="pt-BR" sz="4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ENTRE JUDEUS E NÃO JUDEUS, ENTRE ESCRAVOS E PESSOAS LIVRES, ENTRE HOMENS E MULHERES;</a:t>
            </a:r>
            <a:endParaRPr lang="pt-BR" sz="4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138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Como a bíblia lida com o assunto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8194" name="Picture 2" descr="Resultado de imagem para bibl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94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499050" y="79375"/>
            <a:ext cx="11193900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“...TODOS VOCÊS SÃO UM SÓ POR ESTAREM UNIDOS EM CRISTO JESUS.”</a:t>
            </a:r>
          </a:p>
          <a:p>
            <a:pPr algn="ctr"/>
            <a:endParaRPr lang="pt-BR" sz="4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r"/>
            <a:r>
              <a:rPr lang="pt-BR" sz="4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GÁLATAS 3:28</a:t>
            </a:r>
            <a:endParaRPr lang="pt-BR" sz="4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3672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42" name="Picture 2" descr="Imagem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9243"/>
            <a:ext cx="12192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181446" y="1027906"/>
            <a:ext cx="82864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COMO VIVER A IGUALDADE:</a:t>
            </a:r>
            <a:endParaRPr lang="pt-BR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838200" y="2881670"/>
            <a:ext cx="90297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ENTENDER QUE TODAS AS PESSOAS SÃO FILHOS DE DEUS</a:t>
            </a:r>
            <a:endParaRPr lang="pt-BR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6061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Como a bíblia lida com o assunto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8194" name="Picture 2" descr="Resultado de imagem para bibl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94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499050" y="79375"/>
            <a:ext cx="11193900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“TENHAM ENTRE VOCÊS O MESMO MODO DE PENSAR QUE CRISTO JESUS TINHA: ELE TINHA A NATUREZA DE DEUS, MAS NÃO TENTOU FICAR IGUAL A DEUS...”</a:t>
            </a:r>
            <a:endParaRPr lang="pt-BR" sz="4800" b="1" cap="none" spc="0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4080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Como a bíblia lida com o assunto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8194" name="Picture 2" descr="Resultado de imagem para bibl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94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249525" y="79375"/>
            <a:ext cx="11692950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“PELO CONTRÁRIO, ELE ABRIU MÃO DE TUDO O QUE ERA SEU E TOMOU A NATUREZA DE SERVO, TORNANDO-SE ASSIM IGUAL AOS SERES HUMANOS [...]”</a:t>
            </a:r>
          </a:p>
          <a:p>
            <a:pPr algn="ctr"/>
            <a:endParaRPr lang="pt-BR" sz="4800" b="1" cap="none" spc="0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r"/>
            <a:r>
              <a:rPr lang="pt-BR" sz="4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FILIPENSES 2:5-7</a:t>
            </a:r>
            <a:endParaRPr lang="pt-BR" sz="4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9312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42" name="Picture 2" descr="Imagem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9243"/>
            <a:ext cx="12192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181446" y="1027906"/>
            <a:ext cx="82864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COMO VIVER A IGUALDADE:</a:t>
            </a:r>
            <a:endParaRPr lang="pt-BR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577686" y="2881670"/>
            <a:ext cx="903662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ENTENDER QUE TODAS AS PESSOAS SÃO FILHOS DE DEUS</a:t>
            </a:r>
            <a:endParaRPr lang="pt-BR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1581150" y="4966781"/>
            <a:ext cx="90297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TER O MESMO SENTIMENTO DE JESUS</a:t>
            </a:r>
            <a:endParaRPr lang="pt-BR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7078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m para igualda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" y="1117093"/>
            <a:ext cx="12179602" cy="5740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/>
          <p:cNvSpPr/>
          <p:nvPr/>
        </p:nvSpPr>
        <p:spPr>
          <a:xfrm>
            <a:off x="4463983" y="394823"/>
            <a:ext cx="32640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Igualdade?</a:t>
            </a:r>
            <a:endParaRPr lang="pt-BR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4087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CANTAR A MÚSICA SOMOS UM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50718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EN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1547.7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041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m para homem com lup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3223" y="-134501"/>
            <a:ext cx="7184570" cy="897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6542934" y="1847661"/>
            <a:ext cx="51523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 que é o que é...</a:t>
            </a:r>
            <a:endParaRPr lang="pt-BR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32131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074" name="Picture 2" descr="Imagem relacionada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11951" cy="703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7819053" y="1166843"/>
            <a:ext cx="4372947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t-BR" sz="4800" b="1" dirty="0" smtClean="0">
                <a:solidFill>
                  <a:srgbClr val="FFFF00"/>
                </a:solidFill>
              </a:rPr>
              <a:t>“Preconceito </a:t>
            </a:r>
            <a:r>
              <a:rPr lang="pt-BR" sz="4800" b="1" dirty="0">
                <a:solidFill>
                  <a:srgbClr val="FFFF00"/>
                </a:solidFill>
              </a:rPr>
              <a:t>é uma opinião que formamos das pessoas antes de </a:t>
            </a:r>
            <a:r>
              <a:rPr lang="pt-BR" sz="4800" b="1" dirty="0" smtClean="0">
                <a:solidFill>
                  <a:srgbClr val="FFFF00"/>
                </a:solidFill>
              </a:rPr>
              <a:t>conhecê-las”</a:t>
            </a:r>
            <a:endParaRPr lang="pt-BR" sz="4800" b="1" cap="none" spc="0" dirty="0">
              <a:ln/>
              <a:solidFill>
                <a:srgbClr val="FFFF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75590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122" name="Picture 2" descr="Resultado de imagem para racism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4" y="-227"/>
            <a:ext cx="12192404" cy="6858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240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098" name="Picture 2" descr="Resultado de imagem para preconceito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45841"/>
            <a:ext cx="12192000" cy="8406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4941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6146" name="Picture 2" descr="Imagem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77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853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RACISMO COM FILHA DE BRUNO GAGLIASSO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2134" end="5777.122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0167" y="-6440"/>
            <a:ext cx="12212167" cy="6869188"/>
          </a:xfrm>
        </p:spPr>
      </p:pic>
    </p:spTree>
    <p:extLst>
      <p:ext uri="{BB962C8B-B14F-4D97-AF65-F5344CB8AC3E}">
        <p14:creationId xmlns:p14="http://schemas.microsoft.com/office/powerpoint/2010/main" val="213589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1119</Words>
  <Application>Microsoft Office PowerPoint</Application>
  <PresentationFormat>Widescreen</PresentationFormat>
  <Paragraphs>82</Paragraphs>
  <Slides>20</Slides>
  <Notes>17</Notes>
  <HiddenSlides>0</HiddenSlides>
  <MMClips>3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Como a bíblia lida com o assunto</vt:lpstr>
      <vt:lpstr>Apresentação do PowerPoint</vt:lpstr>
      <vt:lpstr>Como a bíblia lida com o assunto</vt:lpstr>
      <vt:lpstr>Como a bíblia lida com o assunto</vt:lpstr>
      <vt:lpstr>Apresentação do PowerPoint</vt:lpstr>
      <vt:lpstr>Como a bíblia lida com o assunto</vt:lpstr>
      <vt:lpstr>Como a bíblia lida com o assunto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>PE-CAPELAS 2018</dc:subject>
  <dc:creator>Pr. MARCELO AUGUSTO DE CARVALHO; Rafael Affonso</dc:creator>
  <cp:keywords>www.pastordeescola.com.br</cp:keywords>
  <dc:description>COMÉRCIO PROIBIDO. USO PESSOAL</dc:description>
  <cp:lastModifiedBy>APV - Rafael de Andrade Affonso</cp:lastModifiedBy>
  <cp:revision>20</cp:revision>
  <dcterms:created xsi:type="dcterms:W3CDTF">2018-01-12T14:23:02Z</dcterms:created>
  <dcterms:modified xsi:type="dcterms:W3CDTF">2018-02-16T13:59:21Z</dcterms:modified>
</cp:coreProperties>
</file>