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03" r:id="rId3"/>
    <p:sldId id="305" r:id="rId4"/>
    <p:sldId id="308" r:id="rId5"/>
    <p:sldId id="311" r:id="rId6"/>
    <p:sldId id="294" r:id="rId7"/>
    <p:sldId id="301" r:id="rId8"/>
    <p:sldId id="302" r:id="rId9"/>
    <p:sldId id="310" r:id="rId10"/>
    <p:sldId id="312" r:id="rId11"/>
    <p:sldId id="314" r:id="rId12"/>
    <p:sldId id="292" r:id="rId13"/>
    <p:sldId id="300" r:id="rId14"/>
    <p:sldId id="304" r:id="rId15"/>
    <p:sldId id="306" r:id="rId16"/>
    <p:sldId id="316" r:id="rId17"/>
    <p:sldId id="309" r:id="rId18"/>
    <p:sldId id="315" r:id="rId19"/>
    <p:sldId id="317" r:id="rId20"/>
    <p:sldId id="318" r:id="rId21"/>
    <p:sldId id="321" r:id="rId22"/>
    <p:sldId id="319" r:id="rId23"/>
    <p:sldId id="320" r:id="rId24"/>
    <p:sldId id="322" r:id="rId25"/>
    <p:sldId id="323" r:id="rId26"/>
    <p:sldId id="332" r:id="rId27"/>
    <p:sldId id="324" r:id="rId28"/>
    <p:sldId id="325" r:id="rId29"/>
    <p:sldId id="326" r:id="rId30"/>
    <p:sldId id="327" r:id="rId31"/>
    <p:sldId id="330" r:id="rId32"/>
    <p:sldId id="328" r:id="rId33"/>
    <p:sldId id="331" r:id="rId34"/>
    <p:sldId id="336" r:id="rId35"/>
    <p:sldId id="329" r:id="rId36"/>
    <p:sldId id="333" r:id="rId37"/>
    <p:sldId id="334" r:id="rId38"/>
    <p:sldId id="335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824" autoAdjust="0"/>
  </p:normalViewPr>
  <p:slideViewPr>
    <p:cSldViewPr>
      <p:cViewPr varScale="1">
        <p:scale>
          <a:sx n="46" d="100"/>
          <a:sy n="46" d="100"/>
        </p:scale>
        <p:origin x="142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56D0E-1154-4E45-A6CE-397BA2636DFA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89E11-5F02-4F9B-BB9C-2F12D7FC4E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7198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b="1" dirty="0"/>
              <a:t>www.pastordeescola.com.br</a:t>
            </a:r>
          </a:p>
          <a:p>
            <a:pPr algn="ctr"/>
            <a:r>
              <a:rPr lang="pt-BR" b="1" dirty="0"/>
              <a:t>Pr. </a:t>
            </a:r>
            <a:r>
              <a:rPr lang="pt-BR" b="1"/>
              <a:t>Marcelo Augusto de Carvalho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A Ideia desta capela</a:t>
            </a:r>
            <a:r>
              <a:rPr lang="pt-BR" baseline="0" dirty="0"/>
              <a:t> é falar da realidade virtual “Estrutura” criada pelo DR Radcliffe, uma </a:t>
            </a:r>
            <a:r>
              <a:rPr lang="pt-BR" baseline="0" dirty="0" err="1"/>
              <a:t>especia</a:t>
            </a:r>
            <a:r>
              <a:rPr lang="pt-BR" baseline="0" dirty="0"/>
              <a:t> de </a:t>
            </a:r>
            <a:r>
              <a:rPr lang="pt-BR" baseline="0" dirty="0" err="1"/>
              <a:t>matrix</a:t>
            </a:r>
            <a:r>
              <a:rPr lang="pt-BR" baseline="0" dirty="0"/>
              <a:t>, onde as pessoas estão em um estado de sono, mas conectado a um aparelho que lhes dão a sensação de estarem vivendo normalmente sem saber que mais de 90% do que sentem e tocam foi criado por um programa. Estão dormindo achando que estão acordados, mas o mundo onde vivem não </a:t>
            </a:r>
            <a:r>
              <a:rPr lang="pt-BR" baseline="0" dirty="0" err="1"/>
              <a:t>exite</a:t>
            </a:r>
            <a:r>
              <a:rPr lang="pt-BR" baseline="0" dirty="0"/>
              <a:t> na realidade. Após falar, mostrar que tem gente hoje que acha que está vivendo uma realidade, mas no fundo estão cegos.</a:t>
            </a:r>
          </a:p>
          <a:p>
            <a:endParaRPr lang="pt-BR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9E11-5F02-4F9B-BB9C-2F12D7FC4E8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0119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7743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6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Fitz </a:t>
            </a:r>
            <a:r>
              <a:rPr lang="en-US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estrutura</a:t>
            </a:r>
            <a:r>
              <a:rPr lang="en-US" baseline="0" dirty="0"/>
              <a:t> é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pessoa</a:t>
            </a:r>
            <a:r>
              <a:rPr lang="en-US" baseline="0" dirty="0"/>
              <a:t> </a:t>
            </a:r>
            <a:r>
              <a:rPr lang="en-US" baseline="0" dirty="0" err="1"/>
              <a:t>má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2148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2380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7191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0991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503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27946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A Vida </a:t>
            </a:r>
            <a:r>
              <a:rPr lang="en-US" dirty="0" err="1"/>
              <a:t>também</a:t>
            </a:r>
            <a:r>
              <a:rPr lang="en-US" dirty="0"/>
              <a:t> é </a:t>
            </a:r>
            <a:r>
              <a:rPr lang="en-US" dirty="0" err="1"/>
              <a:t>assim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Existe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agencia</a:t>
            </a:r>
            <a:r>
              <a:rPr lang="en-US" baseline="0" dirty="0"/>
              <a:t> do mal </a:t>
            </a:r>
            <a:r>
              <a:rPr lang="en-US" baseline="0" dirty="0" err="1"/>
              <a:t>dizendo</a:t>
            </a:r>
            <a:r>
              <a:rPr lang="en-US" baseline="0" dirty="0"/>
              <a:t> que </a:t>
            </a:r>
            <a:r>
              <a:rPr lang="en-US" baseline="0" dirty="0" err="1"/>
              <a:t>tudo</a:t>
            </a:r>
            <a:r>
              <a:rPr lang="en-US" baseline="0" dirty="0"/>
              <a:t> é </a:t>
            </a:r>
            <a:r>
              <a:rPr lang="en-US" baseline="0" dirty="0" err="1"/>
              <a:t>bom</a:t>
            </a:r>
            <a:r>
              <a:rPr lang="en-US" baseline="0" dirty="0"/>
              <a:t>, que </a:t>
            </a:r>
            <a:r>
              <a:rPr lang="en-US" baseline="0" dirty="0" err="1"/>
              <a:t>você</a:t>
            </a:r>
            <a:r>
              <a:rPr lang="en-US" baseline="0" dirty="0"/>
              <a:t> </a:t>
            </a:r>
            <a:r>
              <a:rPr lang="en-US" baseline="0" dirty="0" err="1"/>
              <a:t>deve</a:t>
            </a:r>
            <a:r>
              <a:rPr lang="en-US" baseline="0" dirty="0"/>
              <a:t> </a:t>
            </a:r>
            <a:r>
              <a:rPr lang="en-US" baseline="0" dirty="0" err="1"/>
              <a:t>curtir</a:t>
            </a:r>
            <a:r>
              <a:rPr lang="en-US" baseline="0" dirty="0"/>
              <a:t> e </a:t>
            </a:r>
            <a:r>
              <a:rPr lang="en-US" baseline="0" dirty="0" err="1"/>
              <a:t>viver</a:t>
            </a:r>
            <a:r>
              <a:rPr lang="en-US" baseline="0" dirty="0"/>
              <a:t>, </a:t>
            </a:r>
            <a:r>
              <a:rPr lang="en-US" baseline="0" dirty="0" err="1"/>
              <a:t>sequestra</a:t>
            </a:r>
            <a:r>
              <a:rPr lang="en-US" baseline="0" dirty="0"/>
              <a:t> </a:t>
            </a:r>
            <a:r>
              <a:rPr lang="en-US" baseline="0" dirty="0" err="1"/>
              <a:t>sua</a:t>
            </a:r>
            <a:r>
              <a:rPr lang="en-US" baseline="0" dirty="0"/>
              <a:t> </a:t>
            </a:r>
            <a:r>
              <a:rPr lang="en-US" baseline="0" dirty="0" err="1"/>
              <a:t>mente</a:t>
            </a:r>
            <a:r>
              <a:rPr lang="en-US" baseline="0" dirty="0"/>
              <a:t> e </a:t>
            </a:r>
            <a:r>
              <a:rPr lang="en-US" baseline="0" dirty="0" err="1"/>
              <a:t>suas</a:t>
            </a:r>
            <a:r>
              <a:rPr lang="en-US" baseline="0" dirty="0"/>
              <a:t> </a:t>
            </a:r>
            <a:r>
              <a:rPr lang="en-US" baseline="0" dirty="0" err="1"/>
              <a:t>emoçoes</a:t>
            </a:r>
            <a:r>
              <a:rPr lang="en-US" baseline="0" dirty="0"/>
              <a:t>,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dá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falsa </a:t>
            </a:r>
            <a:r>
              <a:rPr lang="en-US" baseline="0" dirty="0" err="1"/>
              <a:t>sensação</a:t>
            </a:r>
            <a:r>
              <a:rPr lang="en-US" baseline="0" dirty="0"/>
              <a:t> de </a:t>
            </a:r>
            <a:r>
              <a:rPr lang="en-US" baseline="0" dirty="0" err="1"/>
              <a:t>felicedade</a:t>
            </a:r>
            <a:r>
              <a:rPr lang="en-US" baseline="0" dirty="0"/>
              <a:t> e </a:t>
            </a:r>
            <a:r>
              <a:rPr lang="en-US" baseline="0" dirty="0" err="1"/>
              <a:t>prazer</a:t>
            </a:r>
            <a:r>
              <a:rPr lang="en-US" baseline="0" dirty="0"/>
              <a:t>. Mas  no </a:t>
            </a:r>
            <a:r>
              <a:rPr lang="en-US" baseline="0" dirty="0" err="1"/>
              <a:t>fundo</a:t>
            </a:r>
            <a:r>
              <a:rPr lang="en-US" baseline="0" dirty="0"/>
              <a:t> </a:t>
            </a:r>
            <a:r>
              <a:rPr lang="en-US" baseline="0" dirty="0" err="1"/>
              <a:t>está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mantendo</a:t>
            </a:r>
            <a:r>
              <a:rPr lang="en-US" baseline="0" dirty="0"/>
              <a:t> </a:t>
            </a:r>
            <a:r>
              <a:rPr lang="en-US" baseline="0" dirty="0" err="1"/>
              <a:t>preso</a:t>
            </a:r>
            <a:r>
              <a:rPr lang="en-US" baseline="0" dirty="0"/>
              <a:t> a falsa </a:t>
            </a:r>
            <a:r>
              <a:rPr lang="en-US" baseline="0" dirty="0" err="1"/>
              <a:t>realidade</a:t>
            </a:r>
            <a:r>
              <a:rPr lang="en-US" baseline="0" dirty="0"/>
              <a:t>. </a:t>
            </a:r>
            <a:r>
              <a:rPr lang="en-US" baseline="0" dirty="0" err="1"/>
              <a:t>Privando</a:t>
            </a:r>
            <a:r>
              <a:rPr lang="en-US" baseline="0" dirty="0"/>
              <a:t> </a:t>
            </a:r>
            <a:r>
              <a:rPr lang="en-US" baseline="0" dirty="0" err="1"/>
              <a:t>você</a:t>
            </a:r>
            <a:r>
              <a:rPr lang="en-US" baseline="0" dirty="0"/>
              <a:t> do </a:t>
            </a:r>
            <a:r>
              <a:rPr lang="en-US" baseline="0" dirty="0" err="1"/>
              <a:t>acesso</a:t>
            </a:r>
            <a:r>
              <a:rPr lang="en-US" baseline="0" dirty="0"/>
              <a:t> a </a:t>
            </a:r>
            <a:r>
              <a:rPr lang="en-US" baseline="0" dirty="0" err="1"/>
              <a:t>algo</a:t>
            </a:r>
            <a:r>
              <a:rPr lang="en-US" baseline="0" dirty="0"/>
              <a:t> superior.</a:t>
            </a:r>
          </a:p>
          <a:p>
            <a:endParaRPr lang="en-US" baseline="0" dirty="0"/>
          </a:p>
          <a:p>
            <a:r>
              <a:rPr lang="en-US" baseline="0" dirty="0" err="1"/>
              <a:t>Não</a:t>
            </a:r>
            <a:r>
              <a:rPr lang="en-US" baseline="0" dirty="0"/>
              <a:t> se </a:t>
            </a:r>
            <a:r>
              <a:rPr lang="en-US" baseline="0" dirty="0" err="1"/>
              <a:t>iluda</a:t>
            </a:r>
            <a:r>
              <a:rPr lang="en-US" baseline="0" dirty="0"/>
              <a:t>, </a:t>
            </a:r>
            <a:r>
              <a:rPr lang="en-US" baseline="0" dirty="0" err="1"/>
              <a:t>este</a:t>
            </a:r>
            <a:r>
              <a:rPr lang="en-US" baseline="0" dirty="0"/>
              <a:t> </a:t>
            </a:r>
            <a:r>
              <a:rPr lang="en-US" baseline="0" dirty="0" err="1"/>
              <a:t>mundo</a:t>
            </a:r>
            <a:r>
              <a:rPr lang="en-US" baseline="0" dirty="0"/>
              <a:t> é mal.</a:t>
            </a:r>
          </a:p>
          <a:p>
            <a:r>
              <a:rPr lang="en-US" baseline="0" dirty="0"/>
              <a:t>A </a:t>
            </a:r>
            <a:r>
              <a:rPr lang="en-US" baseline="0" dirty="0" err="1"/>
              <a:t>grande</a:t>
            </a:r>
            <a:r>
              <a:rPr lang="en-US" baseline="0" dirty="0"/>
              <a:t> </a:t>
            </a:r>
            <a:r>
              <a:rPr lang="en-US" baseline="0" dirty="0" err="1"/>
              <a:t>verdade</a:t>
            </a:r>
            <a:r>
              <a:rPr lang="en-US" baseline="0" dirty="0"/>
              <a:t> é que </a:t>
            </a:r>
            <a:r>
              <a:rPr lang="en-US" baseline="0" dirty="0" err="1"/>
              <a:t>este</a:t>
            </a:r>
            <a:r>
              <a:rPr lang="en-US" baseline="0" dirty="0"/>
              <a:t> </a:t>
            </a:r>
            <a:r>
              <a:rPr lang="en-US" baseline="0" dirty="0" err="1"/>
              <a:t>mundo</a:t>
            </a:r>
            <a:r>
              <a:rPr lang="en-US" baseline="0" dirty="0"/>
              <a:t>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presta</a:t>
            </a:r>
            <a:r>
              <a:rPr lang="en-US" baseline="0" dirty="0"/>
              <a:t>, </a:t>
            </a:r>
            <a:r>
              <a:rPr lang="en-US" baseline="0" dirty="0" err="1"/>
              <a:t>existe</a:t>
            </a:r>
            <a:r>
              <a:rPr lang="en-US" baseline="0" dirty="0"/>
              <a:t> um </a:t>
            </a:r>
            <a:r>
              <a:rPr lang="en-US" baseline="0" dirty="0" err="1"/>
              <a:t>mundo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, e </a:t>
            </a:r>
            <a:r>
              <a:rPr lang="en-US" baseline="0" dirty="0" err="1"/>
              <a:t>existe</a:t>
            </a:r>
            <a:r>
              <a:rPr lang="en-US" baseline="0" dirty="0"/>
              <a:t> um </a:t>
            </a:r>
            <a:r>
              <a:rPr lang="en-US" baseline="0" dirty="0" err="1"/>
              <a:t>mapa</a:t>
            </a:r>
            <a:r>
              <a:rPr lang="en-US" baseline="0" dirty="0"/>
              <a:t> que </a:t>
            </a:r>
            <a:r>
              <a:rPr lang="en-US" baseline="0" dirty="0" err="1"/>
              <a:t>te</a:t>
            </a:r>
            <a:r>
              <a:rPr lang="en-US" baseline="0" dirty="0"/>
              <a:t> leva a um portal, e </a:t>
            </a:r>
            <a:r>
              <a:rPr lang="en-US" baseline="0" dirty="0" err="1"/>
              <a:t>exiiste</a:t>
            </a:r>
            <a:r>
              <a:rPr lang="en-US" baseline="0" dirty="0"/>
              <a:t> um </a:t>
            </a:r>
            <a:r>
              <a:rPr lang="en-US" baseline="0" dirty="0" err="1"/>
              <a:t>acessório</a:t>
            </a:r>
            <a:r>
              <a:rPr lang="en-US" baseline="0" dirty="0"/>
              <a:t> que </a:t>
            </a:r>
            <a:r>
              <a:rPr lang="en-US" baseline="0" dirty="0" err="1"/>
              <a:t>permite</a:t>
            </a:r>
            <a:r>
              <a:rPr lang="en-US" baseline="0" dirty="0"/>
              <a:t> </a:t>
            </a:r>
            <a:r>
              <a:rPr lang="en-US" baseline="0" dirty="0" err="1"/>
              <a:t>sua</a:t>
            </a:r>
            <a:r>
              <a:rPr lang="en-US" baseline="0" dirty="0"/>
              <a:t> entrada </a:t>
            </a:r>
            <a:r>
              <a:rPr lang="en-US" baseline="0" dirty="0" err="1"/>
              <a:t>neste</a:t>
            </a:r>
            <a:r>
              <a:rPr lang="en-US" baseline="0" dirty="0"/>
              <a:t> novo </a:t>
            </a:r>
            <a:r>
              <a:rPr lang="en-US" baseline="0" dirty="0" err="1"/>
              <a:t>mundo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Existem</a:t>
            </a:r>
            <a:r>
              <a:rPr lang="en-US" baseline="0" dirty="0"/>
              <a:t> </a:t>
            </a:r>
            <a:r>
              <a:rPr lang="en-US" baseline="0" dirty="0" err="1"/>
              <a:t>alguns</a:t>
            </a:r>
            <a:r>
              <a:rPr lang="en-US" baseline="0" dirty="0"/>
              <a:t> </a:t>
            </a:r>
            <a:r>
              <a:rPr lang="en-US" baseline="0" dirty="0" err="1"/>
              <a:t>enviados</a:t>
            </a:r>
            <a:r>
              <a:rPr lang="en-US" baseline="0" dirty="0"/>
              <a:t> que </a:t>
            </a:r>
            <a:r>
              <a:rPr lang="en-US" baseline="0" dirty="0" err="1"/>
              <a:t>tentam</a:t>
            </a:r>
            <a:r>
              <a:rPr lang="en-US" baseline="0" dirty="0"/>
              <a:t> de </a:t>
            </a:r>
            <a:r>
              <a:rPr lang="en-US" baseline="0" dirty="0" err="1"/>
              <a:t>todas</a:t>
            </a:r>
            <a:r>
              <a:rPr lang="en-US" baseline="0" dirty="0"/>
              <a:t> as </a:t>
            </a:r>
            <a:r>
              <a:rPr lang="en-US" baseline="0" dirty="0" err="1"/>
              <a:t>formas</a:t>
            </a:r>
            <a:r>
              <a:rPr lang="en-US" baseline="0" dirty="0"/>
              <a:t> </a:t>
            </a:r>
            <a:r>
              <a:rPr lang="en-US" baseline="0" dirty="0" err="1"/>
              <a:t>convecer</a:t>
            </a:r>
            <a:r>
              <a:rPr lang="en-US" baseline="0" dirty="0"/>
              <a:t> </a:t>
            </a:r>
            <a:r>
              <a:rPr lang="en-US" baseline="0" dirty="0" err="1"/>
              <a:t>você</a:t>
            </a:r>
            <a:r>
              <a:rPr lang="en-US" baseline="0" dirty="0"/>
              <a:t> de </a:t>
            </a:r>
            <a:r>
              <a:rPr lang="en-US" baseline="0" dirty="0" err="1"/>
              <a:t>algo</a:t>
            </a:r>
            <a:r>
              <a:rPr lang="en-US" baseline="0" dirty="0"/>
              <a:t> superior, se </a:t>
            </a:r>
            <a:r>
              <a:rPr lang="en-US" baseline="0" dirty="0" err="1"/>
              <a:t>você</a:t>
            </a:r>
            <a:r>
              <a:rPr lang="en-US" baseline="0" dirty="0"/>
              <a:t> se </a:t>
            </a:r>
            <a:r>
              <a:rPr lang="en-US" baseline="0" dirty="0" err="1"/>
              <a:t>abrir</a:t>
            </a:r>
            <a:r>
              <a:rPr lang="en-US" baseline="0" dirty="0"/>
              <a:t> </a:t>
            </a:r>
            <a:r>
              <a:rPr lang="en-US" baseline="0" dirty="0" err="1"/>
              <a:t>verá</a:t>
            </a:r>
            <a:r>
              <a:rPr lang="en-US" baseline="0" dirty="0"/>
              <a:t> que </a:t>
            </a:r>
            <a:r>
              <a:rPr lang="en-US" baseline="0" dirty="0" err="1"/>
              <a:t>será</a:t>
            </a:r>
            <a:r>
              <a:rPr lang="en-US" baseline="0" dirty="0"/>
              <a:t> </a:t>
            </a:r>
            <a:r>
              <a:rPr lang="en-US" baseline="0" dirty="0" err="1"/>
              <a:t>impossível</a:t>
            </a:r>
            <a:r>
              <a:rPr lang="en-US" baseline="0" dirty="0"/>
              <a:t> </a:t>
            </a:r>
            <a:r>
              <a:rPr lang="en-US" baseline="0" dirty="0" err="1"/>
              <a:t>resistir</a:t>
            </a:r>
            <a:r>
              <a:rPr lang="en-US" baseline="0" dirty="0"/>
              <a:t> as </a:t>
            </a:r>
            <a:r>
              <a:rPr lang="en-US" baseline="0" dirty="0" err="1"/>
              <a:t>evidencias</a:t>
            </a:r>
            <a:r>
              <a:rPr lang="en-US" baseline="0" dirty="0"/>
              <a:t>.</a:t>
            </a:r>
          </a:p>
          <a:p>
            <a:r>
              <a:rPr lang="en-US" baseline="0" dirty="0"/>
              <a:t>Tem </a:t>
            </a:r>
            <a:r>
              <a:rPr lang="en-US" baseline="0" dirty="0" err="1"/>
              <a:t>gente</a:t>
            </a:r>
            <a:r>
              <a:rPr lang="en-US" baseline="0" dirty="0"/>
              <a:t> que </a:t>
            </a:r>
            <a:r>
              <a:rPr lang="en-US" baseline="0" dirty="0" err="1"/>
              <a:t>vai</a:t>
            </a:r>
            <a:r>
              <a:rPr lang="en-US" baseline="0" dirty="0"/>
              <a:t> </a:t>
            </a:r>
            <a:r>
              <a:rPr lang="en-US" baseline="0" dirty="0" err="1"/>
              <a:t>aceitar</a:t>
            </a:r>
            <a:endParaRPr lang="en-US" baseline="0" dirty="0"/>
          </a:p>
          <a:p>
            <a:r>
              <a:rPr lang="en-US" baseline="0" dirty="0"/>
              <a:t>Tem </a:t>
            </a:r>
            <a:r>
              <a:rPr lang="en-US" baseline="0" dirty="0" err="1"/>
              <a:t>gente</a:t>
            </a:r>
            <a:r>
              <a:rPr lang="en-US" baseline="0" dirty="0"/>
              <a:t> que </a:t>
            </a:r>
            <a:r>
              <a:rPr lang="en-US" baseline="0" dirty="0" err="1"/>
              <a:t>vai</a:t>
            </a:r>
            <a:r>
              <a:rPr lang="en-US" baseline="0" dirty="0"/>
              <a:t> ignorer</a:t>
            </a:r>
          </a:p>
          <a:p>
            <a:r>
              <a:rPr lang="en-US" baseline="0" dirty="0"/>
              <a:t>Tem </a:t>
            </a:r>
            <a:r>
              <a:rPr lang="en-US" baseline="0" dirty="0" err="1"/>
              <a:t>gente</a:t>
            </a:r>
            <a:r>
              <a:rPr lang="en-US" baseline="0" dirty="0"/>
              <a:t> que </a:t>
            </a:r>
            <a:r>
              <a:rPr lang="en-US" baseline="0" dirty="0" err="1"/>
              <a:t>vai</a:t>
            </a:r>
            <a:r>
              <a:rPr lang="en-US" baseline="0" dirty="0"/>
              <a:t> </a:t>
            </a:r>
            <a:r>
              <a:rPr lang="en-US" baseline="0" dirty="0" err="1"/>
              <a:t>recusar</a:t>
            </a:r>
            <a:endParaRPr lang="en-US" baseline="0" dirty="0"/>
          </a:p>
          <a:p>
            <a:r>
              <a:rPr lang="en-US" baseline="0" dirty="0"/>
              <a:t>Mas o </a:t>
            </a:r>
            <a:r>
              <a:rPr lang="en-US" baseline="0" dirty="0" err="1"/>
              <a:t>mundo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virá</a:t>
            </a:r>
            <a:r>
              <a:rPr lang="en-US" baseline="0" dirty="0"/>
              <a:t> </a:t>
            </a:r>
            <a:r>
              <a:rPr lang="en-US" baseline="0" dirty="0" err="1"/>
              <a:t>independente</a:t>
            </a:r>
            <a:r>
              <a:rPr lang="en-US" baseline="0" dirty="0"/>
              <a:t> de </a:t>
            </a:r>
            <a:r>
              <a:rPr lang="en-US" baseline="0" dirty="0" err="1"/>
              <a:t>você</a:t>
            </a:r>
            <a:r>
              <a:rPr lang="en-US" baseline="0" dirty="0"/>
              <a:t> </a:t>
            </a:r>
            <a:r>
              <a:rPr lang="en-US" baseline="0" dirty="0" err="1"/>
              <a:t>aceitar</a:t>
            </a:r>
            <a:r>
              <a:rPr lang="en-US" baseline="0" dirty="0"/>
              <a:t> </a:t>
            </a:r>
            <a:r>
              <a:rPr lang="en-US" baseline="0" dirty="0" err="1"/>
              <a:t>ou</a:t>
            </a:r>
            <a:r>
              <a:rPr lang="en-US" baseline="0" dirty="0"/>
              <a:t> </a:t>
            </a:r>
            <a:r>
              <a:rPr lang="en-US" baseline="0" dirty="0" err="1"/>
              <a:t>não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baseline="0" dirty="0"/>
              <a:t>Viva </a:t>
            </a:r>
            <a:r>
              <a:rPr lang="en-US" baseline="0" dirty="0" err="1"/>
              <a:t>neste</a:t>
            </a:r>
            <a:r>
              <a:rPr lang="en-US" baseline="0" dirty="0"/>
              <a:t> </a:t>
            </a:r>
            <a:r>
              <a:rPr lang="en-US" baseline="0" dirty="0" err="1"/>
              <a:t>mundo</a:t>
            </a:r>
            <a:r>
              <a:rPr lang="en-US" baseline="0" dirty="0"/>
              <a:t> </a:t>
            </a:r>
            <a:r>
              <a:rPr lang="en-US" baseline="0" dirty="0" err="1"/>
              <a:t>enquanto</a:t>
            </a:r>
            <a:r>
              <a:rPr lang="en-US" baseline="0" dirty="0"/>
              <a:t> </a:t>
            </a:r>
            <a:r>
              <a:rPr lang="en-US" baseline="0" dirty="0" err="1"/>
              <a:t>ele</a:t>
            </a:r>
            <a:r>
              <a:rPr lang="en-US" baseline="0" dirty="0"/>
              <a:t> </a:t>
            </a:r>
            <a:r>
              <a:rPr lang="en-US" baseline="0" dirty="0" err="1"/>
              <a:t>ainda</a:t>
            </a:r>
            <a:r>
              <a:rPr lang="en-US" baseline="0" dirty="0"/>
              <a:t> </a:t>
            </a:r>
            <a:r>
              <a:rPr lang="en-US" baseline="0" dirty="0" err="1"/>
              <a:t>existe</a:t>
            </a:r>
            <a:r>
              <a:rPr lang="en-US" baseline="0" dirty="0"/>
              <a:t>, mas </a:t>
            </a:r>
            <a:r>
              <a:rPr lang="en-US" baseline="0" dirty="0" err="1"/>
              <a:t>como</a:t>
            </a:r>
            <a:r>
              <a:rPr lang="en-US" baseline="0" dirty="0"/>
              <a:t> </a:t>
            </a:r>
            <a:r>
              <a:rPr lang="en-US" baseline="0" dirty="0" err="1"/>
              <a:t>alguém</a:t>
            </a:r>
            <a:r>
              <a:rPr lang="en-US" baseline="0" dirty="0"/>
              <a:t> que </a:t>
            </a:r>
            <a:r>
              <a:rPr lang="en-US" baseline="0" dirty="0" err="1"/>
              <a:t>não</a:t>
            </a:r>
            <a:r>
              <a:rPr lang="en-US" baseline="0" dirty="0"/>
              <a:t> é </a:t>
            </a:r>
            <a:r>
              <a:rPr lang="en-US" baseline="0" dirty="0" err="1"/>
              <a:t>daqui</a:t>
            </a:r>
            <a:r>
              <a:rPr lang="en-US" baseline="0" dirty="0"/>
              <a:t>, </a:t>
            </a:r>
            <a:r>
              <a:rPr lang="en-US" baseline="0" dirty="0" err="1"/>
              <a:t>desfrute</a:t>
            </a:r>
            <a:r>
              <a:rPr lang="en-US" baseline="0" dirty="0"/>
              <a:t> </a:t>
            </a:r>
            <a:r>
              <a:rPr lang="en-US" baseline="0" dirty="0" err="1"/>
              <a:t>daquilo</a:t>
            </a:r>
            <a:r>
              <a:rPr lang="en-US" baseline="0" dirty="0"/>
              <a:t> que </a:t>
            </a:r>
            <a:r>
              <a:rPr lang="en-US" baseline="0" dirty="0" err="1"/>
              <a:t>você</a:t>
            </a:r>
            <a:r>
              <a:rPr lang="en-US" baseline="0" dirty="0"/>
              <a:t> </a:t>
            </a:r>
            <a:r>
              <a:rPr lang="en-US" baseline="0" dirty="0" err="1"/>
              <a:t>vai</a:t>
            </a:r>
            <a:r>
              <a:rPr lang="en-US" baseline="0" dirty="0"/>
              <a:t> </a:t>
            </a:r>
            <a:r>
              <a:rPr lang="en-US" baseline="0" dirty="0" err="1"/>
              <a:t>levar</a:t>
            </a:r>
            <a:r>
              <a:rPr lang="en-US" baseline="0" dirty="0"/>
              <a:t> para a </a:t>
            </a:r>
            <a:r>
              <a:rPr lang="en-US" baseline="0" dirty="0" err="1"/>
              <a:t>eternidade</a:t>
            </a:r>
            <a:r>
              <a:rPr lang="en-US" baseline="0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17865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5237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Na</a:t>
            </a:r>
            <a:r>
              <a:rPr lang="en-US" baseline="0" dirty="0"/>
              <a:t> 4ª </a:t>
            </a:r>
            <a:r>
              <a:rPr lang="en-US" baseline="0" dirty="0" err="1"/>
              <a:t>Temporada</a:t>
            </a:r>
            <a:r>
              <a:rPr lang="en-US" baseline="0" dirty="0"/>
              <a:t> de </a:t>
            </a:r>
            <a:r>
              <a:rPr lang="en-US" baseline="0" dirty="0" err="1"/>
              <a:t>Agentes</a:t>
            </a:r>
            <a:r>
              <a:rPr lang="en-US" baseline="0" dirty="0"/>
              <a:t> da Shield o </a:t>
            </a:r>
            <a:r>
              <a:rPr lang="pt-BR" baseline="0" dirty="0"/>
              <a:t>DR Radcliffe, cientista, criou uma </a:t>
            </a:r>
            <a:r>
              <a:rPr lang="pt-BR" baseline="0" dirty="0" err="1"/>
              <a:t>android</a:t>
            </a:r>
            <a:r>
              <a:rPr lang="pt-BR" baseline="0" dirty="0"/>
              <a:t> e deu o nome dela de </a:t>
            </a:r>
            <a:r>
              <a:rPr lang="pt-BR" baseline="0" dirty="0" err="1"/>
              <a:t>Aida</a:t>
            </a:r>
            <a:r>
              <a:rPr lang="pt-BR" baseline="0" dirty="0"/>
              <a:t>. A medida em que ele vai aprimorando sua robô, ela vai ficando cada vez mais autônoma. Assim eles criam uma estrutura virtual, sequestram alguns agentes da </a:t>
            </a:r>
            <a:r>
              <a:rPr lang="pt-BR" baseline="0" dirty="0" err="1"/>
              <a:t>shield</a:t>
            </a:r>
            <a:r>
              <a:rPr lang="pt-BR" baseline="0" dirty="0"/>
              <a:t> e inserem neste universo. Os agentes estão dormindo, mas conectados a um programa que os matem nessa estrutura, a vida na estrutura é uma espécie de sonho, mas para os agentes é como se estivessem vivendo uma vida real, lá eles tem família, trabalho, vivem uma rotina, e o </a:t>
            </a:r>
            <a:r>
              <a:rPr lang="pt-BR" baseline="0" dirty="0" err="1"/>
              <a:t>Dr</a:t>
            </a:r>
            <a:r>
              <a:rPr lang="pt-BR" baseline="0" dirty="0"/>
              <a:t> Radcliffe modificou algumas coisinhas, os agentes não lembram que são agentes, eles são aquilo lhes foi programado ser. </a:t>
            </a:r>
            <a:r>
              <a:rPr lang="pt-BR" baseline="0" dirty="0" err="1"/>
              <a:t>Phill</a:t>
            </a:r>
            <a:r>
              <a:rPr lang="pt-BR" baseline="0" dirty="0"/>
              <a:t> </a:t>
            </a:r>
            <a:r>
              <a:rPr lang="pt-BR" baseline="0" dirty="0" err="1"/>
              <a:t>Coulson</a:t>
            </a:r>
            <a:r>
              <a:rPr lang="pt-BR" baseline="0" dirty="0"/>
              <a:t> é um professor, </a:t>
            </a:r>
            <a:r>
              <a:rPr lang="pt-BR" baseline="0" dirty="0" err="1"/>
              <a:t>Mackenze</a:t>
            </a:r>
            <a:r>
              <a:rPr lang="pt-BR" baseline="0" dirty="0"/>
              <a:t> é um homem comum mecânico, a May é agente da </a:t>
            </a:r>
            <a:r>
              <a:rPr lang="pt-BR" baseline="0" dirty="0" err="1"/>
              <a:t>Hydra</a:t>
            </a:r>
            <a:r>
              <a:rPr lang="pt-BR" baseline="0" dirty="0"/>
              <a:t>, inimiga da </a:t>
            </a:r>
            <a:r>
              <a:rPr lang="pt-BR" baseline="0" dirty="0" err="1"/>
              <a:t>Shield</a:t>
            </a:r>
            <a:r>
              <a:rPr lang="pt-BR" baseline="0" dirty="0"/>
              <a:t> na vida real, e outras coisas, e a </a:t>
            </a:r>
            <a:r>
              <a:rPr lang="pt-BR" baseline="0" dirty="0" err="1"/>
              <a:t>Hydra</a:t>
            </a:r>
            <a:r>
              <a:rPr lang="pt-BR" baseline="0" dirty="0"/>
              <a:t>, agencia do mal, tenta o tempo todo manipular a todos se passando por algo bom...mas uma coisa é muito interessante, algumas características das pessoas permanecem.</a:t>
            </a:r>
          </a:p>
          <a:p>
            <a:r>
              <a:rPr lang="pt-BR" baseline="0" dirty="0" err="1"/>
              <a:t>Skye</a:t>
            </a:r>
            <a:r>
              <a:rPr lang="pt-BR" baseline="0" dirty="0"/>
              <a:t> e </a:t>
            </a:r>
            <a:r>
              <a:rPr lang="pt-BR" baseline="0" dirty="0" err="1"/>
              <a:t>Simmons</a:t>
            </a:r>
            <a:r>
              <a:rPr lang="pt-BR" baseline="0" dirty="0"/>
              <a:t> sabendo disso elas </a:t>
            </a:r>
            <a:r>
              <a:rPr lang="pt-BR" baseline="0" dirty="0" err="1"/>
              <a:t>hakeiam</a:t>
            </a:r>
            <a:r>
              <a:rPr lang="pt-BR" baseline="0" dirty="0"/>
              <a:t> a estrutura e entram nela como um vírus, lá dentro elas procuram seus amigos e procuram convence-los de que estão numa estrutura virtual e precisam voltar pra realidade.</a:t>
            </a:r>
          </a:p>
          <a:p>
            <a:r>
              <a:rPr lang="pt-BR" baseline="0" dirty="0"/>
              <a:t>A princípio foi difícil convencê-los, mas foi impossível </a:t>
            </a:r>
            <a:r>
              <a:rPr lang="pt-BR" baseline="0" dirty="0" err="1"/>
              <a:t>resisitir</a:t>
            </a:r>
            <a:r>
              <a:rPr lang="pt-BR" baseline="0" dirty="0"/>
              <a:t> as evidencias, próximo passo seria encontrar o portal que os trazia para a realidade.</a:t>
            </a:r>
          </a:p>
          <a:p>
            <a:r>
              <a:rPr lang="pt-BR" baseline="0" dirty="0"/>
              <a:t>Mas o Mac não quis voltar, na vida real sua filha tinha morrido, mas ali sua filha continuava viva e mesmo sabendo que não era real ele decidiu ficar no mundo virtual.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7818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5989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1240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95659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0024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26553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03206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69841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30532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38577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5719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95443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66967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880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37684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90464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87090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46049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36420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41611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0380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7686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2072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44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2477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8376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525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4793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0421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5494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217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358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336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1802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6446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4630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81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5415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4DBA9-D0A6-44EF-8AB7-D27578DAB1DE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915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927648" y="4509120"/>
            <a:ext cx="8604448" cy="169277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4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Realidade Virtual</a:t>
            </a:r>
          </a:p>
          <a:p>
            <a:pPr algn="r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 – APV</a:t>
            </a:r>
          </a:p>
          <a:p>
            <a:pPr algn="r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Pr. Fábio Moreno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087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243571" y="4869160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Fitz</a:t>
            </a:r>
            <a:endParaRPr lang="pt-BR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061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83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44624"/>
            <a:ext cx="12072664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271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413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888" y="0"/>
            <a:ext cx="14291064" cy="676592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243572" y="908723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Skye</a:t>
            </a:r>
            <a:endParaRPr lang="pt-BR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686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243571" y="4941168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Simmons</a:t>
            </a:r>
            <a:endParaRPr lang="pt-BR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018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43572" y="908723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Portal para a Realidade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546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140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43572" y="908723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Também vivemos assim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088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91544" y="431653"/>
            <a:ext cx="2376264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991544" y="1172291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Curtir</a:t>
            </a:r>
          </a:p>
        </p:txBody>
      </p:sp>
    </p:spTree>
    <p:extLst>
      <p:ext uri="{BB962C8B-B14F-4D97-AF65-F5344CB8AC3E}">
        <p14:creationId xmlns:p14="http://schemas.microsoft.com/office/powerpoint/2010/main" val="1855785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44624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765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43572" y="908723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Viver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35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43572" y="908723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Satisfação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46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43572" y="908723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Prazeres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032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43572" y="908723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Sensações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16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43572" y="908723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Sensações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750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43572" y="908723"/>
            <a:ext cx="77048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Não se iluda este mundo é mal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092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243572" y="908723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Acidentes</a:t>
            </a:r>
          </a:p>
        </p:txBody>
      </p:sp>
    </p:spTree>
    <p:extLst>
      <p:ext uri="{BB962C8B-B14F-4D97-AF65-F5344CB8AC3E}">
        <p14:creationId xmlns:p14="http://schemas.microsoft.com/office/powerpoint/2010/main" val="4281484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43572" y="908723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Terrorismo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006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43572" y="908723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Fome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574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43571" y="4725144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Pobreza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97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206" y="116632"/>
            <a:ext cx="5135586" cy="684076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063552" y="458112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Dr</a:t>
            </a:r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Radcliffe</a:t>
            </a:r>
          </a:p>
        </p:txBody>
      </p:sp>
    </p:spTree>
    <p:extLst>
      <p:ext uri="{BB962C8B-B14F-4D97-AF65-F5344CB8AC3E}">
        <p14:creationId xmlns:p14="http://schemas.microsoft.com/office/powerpoint/2010/main" val="4278239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43572" y="908723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Morte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10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43572" y="908723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Dor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370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7" y="51720"/>
            <a:ext cx="10657184" cy="731375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711624" y="5229200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Abuso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4212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43571" y="530120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Solidão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558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614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03411" y="674403"/>
            <a:ext cx="105851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“Vi novo céu e nova terra, pois o primeiro céu e a primeira terra já passaram e o mar já não existe...E lhes enxugará dos olhos toda a lágrima, e a morte já não existirá, já não haverá luto, nem pranto, nem dor...”</a:t>
            </a:r>
          </a:p>
          <a:p>
            <a:pPr algn="ctr"/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algn="ctr"/>
            <a:r>
              <a:rPr lang="pt-BR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Ap</a:t>
            </a:r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21:1 e 4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3535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7584"/>
            <a:ext cx="12192000" cy="950505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243571" y="530120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Pastor, como você sabe?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7934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43572" y="908723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Evidências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0089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66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063552" y="458112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Aida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10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396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55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243571" y="4941168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Hydra</a:t>
            </a:r>
            <a:endParaRPr lang="pt-BR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643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140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243571" y="5301208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Phil </a:t>
            </a:r>
            <a:r>
              <a:rPr lang="pt-BR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Coulson</a:t>
            </a:r>
            <a:endParaRPr lang="pt-BR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2086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13919</TotalTime>
  <Words>753</Words>
  <Application>Microsoft Office PowerPoint</Application>
  <PresentationFormat>Widescreen</PresentationFormat>
  <Paragraphs>92</Paragraphs>
  <Slides>38</Slides>
  <Notes>38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3" baseType="lpstr">
      <vt:lpstr>Arial</vt:lpstr>
      <vt:lpstr>Berlin Sans FB</vt:lpstr>
      <vt:lpstr>Berlin Sans FB Demi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PE-CAPELAS 2018</dc:subject>
  <dc:creator>Pr. MARCELO AUGUSTO DE CARVALHO; APV - Fabio de Sousa Moreno de Araujo</dc:creator>
  <cp:keywords>www.pastordeescola.com.br</cp:keywords>
  <dc:description>COMÉRCIO PROIBIDO. USO PESSOAL</dc:description>
  <cp:lastModifiedBy>Pr. Marcelo Carvalho</cp:lastModifiedBy>
  <cp:revision>80</cp:revision>
  <dcterms:created xsi:type="dcterms:W3CDTF">2015-03-16T05:56:19Z</dcterms:created>
  <dcterms:modified xsi:type="dcterms:W3CDTF">2018-02-19T20:11:41Z</dcterms:modified>
</cp:coreProperties>
</file>