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8" r:id="rId12"/>
    <p:sldId id="259" r:id="rId13"/>
    <p:sldId id="275" r:id="rId14"/>
    <p:sldId id="277" r:id="rId15"/>
    <p:sldId id="282" r:id="rId16"/>
    <p:sldId id="279" r:id="rId17"/>
    <p:sldId id="278" r:id="rId18"/>
    <p:sldId id="280" r:id="rId19"/>
    <p:sldId id="283" r:id="rId20"/>
    <p:sldId id="284" r:id="rId21"/>
    <p:sldId id="286" r:id="rId22"/>
    <p:sldId id="28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744" autoAdjust="0"/>
  </p:normalViewPr>
  <p:slideViewPr>
    <p:cSldViewPr snapToGrid="0">
      <p:cViewPr varScale="1">
        <p:scale>
          <a:sx n="44" d="100"/>
          <a:sy n="44" d="100"/>
        </p:scale>
        <p:origin x="1500" y="36"/>
      </p:cViewPr>
      <p:guideLst/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1D99-2814-4DB2-84BB-D54772A4DAFC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6CC0-69B1-4D34-A6FF-AEAC60654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10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www.pastordeescola.com.br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que é amor?</a:t>
            </a:r>
          </a:p>
          <a:p>
            <a:r>
              <a:rPr lang="pt-BR" dirty="0"/>
              <a:t>Algumas respostas de crianças.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8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Jéssica - 8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a mamãe vê papai sujo e suado e mesmo assim, diz que ele é mais bonito que o Brad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Rabino </a:t>
            </a:r>
            <a:r>
              <a:rPr lang="pt-BR" sz="1200" b="1" dirty="0" err="1"/>
              <a:t>Akhbah</a:t>
            </a:r>
            <a:r>
              <a:rPr lang="pt-BR" sz="1200" b="1" dirty="0"/>
              <a:t> “Santos dos Santos” mesmo o livro não citando o nome de Deus.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Só poderia ser lido depois de casado ou dos 30 anos.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63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/>
              <a:t>IBGE, de 2015, o número de divórcios  ao ano no Brasil cresceu 160% em 10 anos, </a:t>
            </a:r>
          </a:p>
          <a:p>
            <a:r>
              <a:rPr lang="pt-BR" sz="1200" b="1" dirty="0"/>
              <a:t>de 130,5 mil, em 2004, para 341,1 mil em 2014.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91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 </a:t>
            </a:r>
            <a:r>
              <a:rPr lang="pt-BR" sz="1200" b="1" dirty="0"/>
              <a:t>Facilidade em se divorciar.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Casais jovens que não sabem lidar com as frustrações.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Erotização. </a:t>
            </a:r>
            <a:r>
              <a:rPr lang="pt-BR" sz="1200" b="1" dirty="0" err="1"/>
              <a:t>Ex</a:t>
            </a:r>
            <a:r>
              <a:rPr lang="pt-BR" sz="1200" b="1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1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“Frutificai e multiplicai-vos” (1:28)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“Deus plantou um jardim... E ali colocou o homem” (2:8)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“Deixará pai e mãe e se unirá à sua mulher e serão uma só carne” (2:24)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“Estavam nus e não se envergonhavam” (2:25)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4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pt-BR" sz="1200" b="1" dirty="0"/>
              <a:t>A descrição do amor sábio e revelado </a:t>
            </a:r>
          </a:p>
          <a:p>
            <a:r>
              <a:rPr lang="pt-BR" sz="1200" b="1" dirty="0"/>
              <a:t>começa com os amantes francamente </a:t>
            </a:r>
          </a:p>
          <a:p>
            <a:r>
              <a:rPr lang="pt-BR" sz="1200" b="1" dirty="0"/>
              <a:t>declarando seu amor um pelo outro (1:2-2:7)</a:t>
            </a:r>
          </a:p>
          <a:p>
            <a:endParaRPr lang="pt-BR" dirty="0"/>
          </a:p>
          <a:p>
            <a:r>
              <a:rPr lang="pt-BR" sz="1200" b="1" dirty="0"/>
              <a:t>2) O amante sábio deseja estar </a:t>
            </a:r>
          </a:p>
          <a:p>
            <a:r>
              <a:rPr lang="pt-BR" sz="1200" b="1" dirty="0"/>
              <a:t>firmemente com a pessoa amada (2:8-3:5)</a:t>
            </a:r>
          </a:p>
          <a:p>
            <a:endParaRPr lang="pt-BR" dirty="0"/>
          </a:p>
          <a:p>
            <a:r>
              <a:rPr lang="pt-BR" sz="1200" b="1" dirty="0"/>
              <a:t>3) O casal compromete-se em matrimônio, </a:t>
            </a:r>
          </a:p>
          <a:p>
            <a:r>
              <a:rPr lang="pt-BR" sz="1200" b="1" dirty="0"/>
              <a:t>relacionamento permanente </a:t>
            </a:r>
            <a:r>
              <a:rPr lang="pt-BR" sz="1400" b="1" dirty="0"/>
              <a:t>(3:6-5:1)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/>
              <a:t>4) Um aguarda ansiosamente pelo outro, </a:t>
            </a:r>
          </a:p>
          <a:p>
            <a:r>
              <a:rPr lang="pt-BR" sz="1200" b="1" dirty="0"/>
              <a:t>ambos pouco dispostos a aceitar a separação (5:2-6:3)</a:t>
            </a:r>
          </a:p>
          <a:p>
            <a:endParaRPr lang="pt-BR" sz="1200" b="1" dirty="0"/>
          </a:p>
          <a:p>
            <a:r>
              <a:rPr lang="pt-BR" sz="1200" b="1" dirty="0"/>
              <a:t>5) Quando juntos, o casal exalta </a:t>
            </a:r>
          </a:p>
          <a:p>
            <a:r>
              <a:rPr lang="pt-BR" sz="1200" b="1" dirty="0"/>
              <a:t>suas virtudes mútuas (6:4-8:4)</a:t>
            </a:r>
          </a:p>
          <a:p>
            <a:endParaRPr lang="pt-BR" dirty="0"/>
          </a:p>
          <a:p>
            <a:r>
              <a:rPr lang="pt-BR" sz="1200" b="1" dirty="0"/>
              <a:t>6) Declaração continua do compromisso </a:t>
            </a:r>
          </a:p>
          <a:p>
            <a:r>
              <a:rPr lang="pt-BR" sz="1200" b="1" dirty="0"/>
              <a:t>de um com o outro (8:5-14)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065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Explorar o conceito da palavra enfatizando que um relacionamento deve ser baseado em uma amizade verdadeira.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309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Explorar o conceito da palavra enfatizando que um relacionamento maduro não depende de circunstâncias.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82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Explorar o conceito da palavra enfatizando que um relacionamento profundo, verdadeiro e BÍBLICO deve respeitar as etapas naturais estabelecidas por Deus. Portanto  em um relacionamento que tem Cristo como centro, essa palavra DÔD só é acrescentado após o casamento.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75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Marry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 4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amor é quando seu cachorro lambe sua cara mesmo depois de você tê-lo deixado sozinho o dia inteiro.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6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amor é quando mamãe vê papai no banheiro e não acha nojento.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72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Lauren 4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sei que minha irmã mais velha me ama, porque ela me dá todas as suas roupas velhas e tem que sair para comprar novas.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1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- 4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uma menina coloca perfume e o menino coloca colônia de barba, e eles vão passear no parque para ficar cheirando um ao outro.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Karl - 5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você vai comer em um restaurante e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 a quem está com você, a maior parte das suas batatas fritas, sem pedir nenhuma das dela.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78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Danny - 7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minha mãe faz café para o meu pai e antes de servir para ele, ela dá uma provadinha para ter a certeza que está gostoso.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41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Noelle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- 7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você diz para um rapaz que gosta da sua camisa, então ele usa a camisa todo dia.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82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Elaine - 5 anos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 é quando mamãe dá ao papai o melhor pedaço do frango.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CC0-69B1-4D34-A6FF-AEAC606545E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41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2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2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73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78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73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62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8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3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5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6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CC46-177A-409A-AA64-25DC5173E65B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C201-082C-4C73-B901-2F675A2E8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815CD2-2016-4EC7-A8EF-20588A7CB729}"/>
              </a:ext>
            </a:extLst>
          </p:cNvPr>
          <p:cNvSpPr txBox="1"/>
          <p:nvPr/>
        </p:nvSpPr>
        <p:spPr>
          <a:xfrm>
            <a:off x="9261987" y="5213555"/>
            <a:ext cx="2420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err="1"/>
              <a:t>Pr</a:t>
            </a:r>
            <a:r>
              <a:rPr lang="pt-BR" sz="2600" b="1" dirty="0"/>
              <a:t> Thiago Goese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58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4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49867" y="4199467"/>
            <a:ext cx="2528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O que é amor?</a:t>
            </a:r>
          </a:p>
        </p:txBody>
      </p:sp>
    </p:spTree>
    <p:extLst>
      <p:ext uri="{BB962C8B-B14F-4D97-AF65-F5344CB8AC3E}">
        <p14:creationId xmlns:p14="http://schemas.microsoft.com/office/powerpoint/2010/main" val="23377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Cântico dos cânticos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400" y="537587"/>
            <a:ext cx="78248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/>
              <a:t>Cântico dos Cânticos</a:t>
            </a:r>
          </a:p>
        </p:txBody>
      </p:sp>
    </p:spTree>
    <p:extLst>
      <p:ext uri="{BB962C8B-B14F-4D97-AF65-F5344CB8AC3E}">
        <p14:creationId xmlns:p14="http://schemas.microsoft.com/office/powerpoint/2010/main" val="5270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22831" y="112542"/>
            <a:ext cx="29166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/>
              <a:t>DIVÓRCIO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2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Cântico dos cânticos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400" y="537587"/>
            <a:ext cx="78248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/>
              <a:t>Cântico dos Cânticos</a:t>
            </a:r>
          </a:p>
        </p:txBody>
      </p:sp>
    </p:spTree>
    <p:extLst>
      <p:ext uri="{BB962C8B-B14F-4D97-AF65-F5344CB8AC3E}">
        <p14:creationId xmlns:p14="http://schemas.microsoft.com/office/powerpoint/2010/main" val="244958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97467" y="558800"/>
            <a:ext cx="3685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À Luz de Gênesis 1 e 2</a:t>
            </a:r>
          </a:p>
        </p:txBody>
      </p:sp>
    </p:spTree>
    <p:extLst>
      <p:ext uri="{BB962C8B-B14F-4D97-AF65-F5344CB8AC3E}">
        <p14:creationId xmlns:p14="http://schemas.microsoft.com/office/powerpoint/2010/main" val="221397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2514" y="159657"/>
            <a:ext cx="2201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Estrutura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53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0267" y="152400"/>
            <a:ext cx="170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Estrutura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03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7066" y="237066"/>
            <a:ext cx="2196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/>
              <a:t>RA´YÂH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82800" y="2330172"/>
            <a:ext cx="1614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Amizade</a:t>
            </a:r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066" y="4594086"/>
            <a:ext cx="2996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Companheirismo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14186" y="6304002"/>
            <a:ext cx="21682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Alma gêmea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77467" y="1098840"/>
            <a:ext cx="1210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Amigo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499601" y="1917706"/>
            <a:ext cx="1834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Parceiro/a</a:t>
            </a:r>
          </a:p>
        </p:txBody>
      </p:sp>
    </p:spTree>
    <p:extLst>
      <p:ext uri="{BB962C8B-B14F-4D97-AF65-F5344CB8AC3E}">
        <p14:creationId xmlns:p14="http://schemas.microsoft.com/office/powerpoint/2010/main" val="1523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321733" y="320020"/>
            <a:ext cx="26421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/>
              <a:t>‘AHABÂH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6752" y="2234101"/>
            <a:ext cx="2726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Afeto profundo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98727" y="1203120"/>
            <a:ext cx="6542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Mente e coração se voltam para alguém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081263" y="1577995"/>
            <a:ext cx="2151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Intensidade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535" y="3645389"/>
            <a:ext cx="2427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Compromisso</a:t>
            </a:r>
            <a:r>
              <a:rPr lang="pt-BR" dirty="0"/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05467" y="5308844"/>
            <a:ext cx="1349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Aliança</a:t>
            </a:r>
          </a:p>
        </p:txBody>
      </p:sp>
    </p:spTree>
    <p:extLst>
      <p:ext uri="{BB962C8B-B14F-4D97-AF65-F5344CB8AC3E}">
        <p14:creationId xmlns:p14="http://schemas.microsoft.com/office/powerpoint/2010/main" val="5371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ixaDeTexto 2"/>
          <p:cNvSpPr txBox="1"/>
          <p:nvPr/>
        </p:nvSpPr>
        <p:spPr>
          <a:xfrm>
            <a:off x="838200" y="365125"/>
            <a:ext cx="1634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/>
              <a:t>DÔD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72267" y="1828522"/>
            <a:ext cx="2075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Amor físico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56400" y="965200"/>
            <a:ext cx="15197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Ameigar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9611" y="4286534"/>
            <a:ext cx="2671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Ato sexual puro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04286" y="6052714"/>
            <a:ext cx="2356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/>
              <a:t>Uma só carne</a:t>
            </a:r>
          </a:p>
        </p:txBody>
      </p:sp>
    </p:spTree>
    <p:extLst>
      <p:ext uri="{BB962C8B-B14F-4D97-AF65-F5344CB8AC3E}">
        <p14:creationId xmlns:p14="http://schemas.microsoft.com/office/powerpoint/2010/main" val="3007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587068" y="2286001"/>
            <a:ext cx="5069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AMOR = RAYA, AHABA e DOD</a:t>
            </a:r>
          </a:p>
        </p:txBody>
      </p:sp>
    </p:spTree>
    <p:extLst>
      <p:ext uri="{BB962C8B-B14F-4D97-AF65-F5344CB8AC3E}">
        <p14:creationId xmlns:p14="http://schemas.microsoft.com/office/powerpoint/2010/main" val="17435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0" y="0"/>
            <a:ext cx="1035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1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615</Words>
  <Application>Microsoft Office PowerPoint</Application>
  <PresentationFormat>Widescreen</PresentationFormat>
  <Paragraphs>104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Cântico dos cânticos </vt:lpstr>
      <vt:lpstr>Apresentação do PowerPoint</vt:lpstr>
      <vt:lpstr>Apresentação do PowerPoint</vt:lpstr>
      <vt:lpstr>Cântico dos cânticos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Cântico dos cânticos </dc:title>
  <dc:subject>PE-CAPELAS 2018</dc:subject>
  <dc:creator>Pr. MARCELO AUGUSTO DE CARVALHO; APV - Thiago Henrique Goese</dc:creator>
  <cp:keywords>www.pastordeescola.com.br</cp:keywords>
  <dc:description>COMÉRCIO PROIBIDO. USO PESSOAL</dc:description>
  <cp:lastModifiedBy>Pr. Marcelo Carvalho</cp:lastModifiedBy>
  <cp:revision>18</cp:revision>
  <dcterms:created xsi:type="dcterms:W3CDTF">2017-05-14T18:05:39Z</dcterms:created>
  <dcterms:modified xsi:type="dcterms:W3CDTF">2018-02-19T20:22:26Z</dcterms:modified>
</cp:coreProperties>
</file>