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8"/>
  </p:notesMasterIdLst>
  <p:sldIdLst>
    <p:sldId id="286" r:id="rId2"/>
    <p:sldId id="346" r:id="rId3"/>
    <p:sldId id="330" r:id="rId4"/>
    <p:sldId id="329" r:id="rId5"/>
    <p:sldId id="356" r:id="rId6"/>
    <p:sldId id="341" r:id="rId7"/>
    <p:sldId id="366" r:id="rId8"/>
    <p:sldId id="345" r:id="rId9"/>
    <p:sldId id="347" r:id="rId10"/>
    <p:sldId id="348" r:id="rId11"/>
    <p:sldId id="257" r:id="rId12"/>
    <p:sldId id="349" r:id="rId13"/>
    <p:sldId id="350" r:id="rId14"/>
    <p:sldId id="351" r:id="rId15"/>
    <p:sldId id="352" r:id="rId16"/>
    <p:sldId id="353" r:id="rId17"/>
    <p:sldId id="354" r:id="rId18"/>
    <p:sldId id="342" r:id="rId19"/>
    <p:sldId id="364" r:id="rId20"/>
    <p:sldId id="365" r:id="rId21"/>
    <p:sldId id="332" r:id="rId22"/>
    <p:sldId id="317" r:id="rId23"/>
    <p:sldId id="316" r:id="rId24"/>
    <p:sldId id="357" r:id="rId25"/>
    <p:sldId id="359" r:id="rId26"/>
    <p:sldId id="358" r:id="rId27"/>
    <p:sldId id="360" r:id="rId28"/>
    <p:sldId id="362" r:id="rId29"/>
    <p:sldId id="363" r:id="rId30"/>
    <p:sldId id="319" r:id="rId31"/>
    <p:sldId id="299" r:id="rId32"/>
    <p:sldId id="287" r:id="rId33"/>
    <p:sldId id="315" r:id="rId34"/>
    <p:sldId id="289" r:id="rId35"/>
    <p:sldId id="355" r:id="rId36"/>
    <p:sldId id="309" r:id="rId37"/>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7" autoAdjust="0"/>
    <p:restoredTop sz="82554" autoAdjust="0"/>
  </p:normalViewPr>
  <p:slideViewPr>
    <p:cSldViewPr>
      <p:cViewPr varScale="1">
        <p:scale>
          <a:sx n="52" d="100"/>
          <a:sy n="52" d="100"/>
        </p:scale>
        <p:origin x="1688"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263684F9-552A-4FD7-A6E1-89D1361BF68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Berlin Sans FB Demi" pitchFamily="34" charset="0"/>
              </a:defRPr>
            </a:lvl1pPr>
          </a:lstStyle>
          <a:p>
            <a:pPr>
              <a:defRPr/>
            </a:pPr>
            <a:endParaRPr lang="pt-BR"/>
          </a:p>
        </p:txBody>
      </p:sp>
      <p:sp>
        <p:nvSpPr>
          <p:cNvPr id="3" name="Espaço Reservado para Data 2">
            <a:extLst>
              <a:ext uri="{FF2B5EF4-FFF2-40B4-BE49-F238E27FC236}">
                <a16:creationId xmlns:a16="http://schemas.microsoft.com/office/drawing/2014/main" id="{15BAD343-F6A9-4360-80F7-611FFDAB149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Berlin Sans FB Demi" pitchFamily="34" charset="0"/>
              </a:defRPr>
            </a:lvl1pPr>
          </a:lstStyle>
          <a:p>
            <a:pPr>
              <a:defRPr/>
            </a:pPr>
            <a:fld id="{1878B41B-73D3-4539-A205-DDF23CBA1F89}" type="datetimeFigureOut">
              <a:rPr lang="pt-BR"/>
              <a:pPr>
                <a:defRPr/>
              </a:pPr>
              <a:t>22/02/2018</a:t>
            </a:fld>
            <a:endParaRPr lang="pt-BR" dirty="0"/>
          </a:p>
        </p:txBody>
      </p:sp>
      <p:sp>
        <p:nvSpPr>
          <p:cNvPr id="4" name="Espaço Reservado para Imagem de Slide 3">
            <a:extLst>
              <a:ext uri="{FF2B5EF4-FFF2-40B4-BE49-F238E27FC236}">
                <a16:creationId xmlns:a16="http://schemas.microsoft.com/office/drawing/2014/main" id="{10673311-41FF-4A57-91E5-9EA115B0E7E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a:extLst>
              <a:ext uri="{FF2B5EF4-FFF2-40B4-BE49-F238E27FC236}">
                <a16:creationId xmlns:a16="http://schemas.microsoft.com/office/drawing/2014/main" id="{3C0BC18C-51AD-485B-B107-818DBBA8414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a:t>Clique para editar os estilos do texto mestre</a:t>
            </a:r>
          </a:p>
          <a:p>
            <a:pPr lvl="1"/>
            <a:r>
              <a:rPr lang="pt-BR" noProof="0" dirty="0"/>
              <a:t>Segundo nível</a:t>
            </a:r>
          </a:p>
          <a:p>
            <a:pPr lvl="2"/>
            <a:r>
              <a:rPr lang="pt-BR" noProof="0" dirty="0"/>
              <a:t>Terceiro nível</a:t>
            </a:r>
          </a:p>
          <a:p>
            <a:pPr lvl="3"/>
            <a:r>
              <a:rPr lang="pt-BR" noProof="0" dirty="0"/>
              <a:t>Quarto nível</a:t>
            </a:r>
          </a:p>
          <a:p>
            <a:pPr lvl="4"/>
            <a:r>
              <a:rPr lang="pt-BR" noProof="0" dirty="0"/>
              <a:t>Quinto nível</a:t>
            </a:r>
          </a:p>
        </p:txBody>
      </p:sp>
      <p:sp>
        <p:nvSpPr>
          <p:cNvPr id="6" name="Espaço Reservado para Rodapé 5">
            <a:extLst>
              <a:ext uri="{FF2B5EF4-FFF2-40B4-BE49-F238E27FC236}">
                <a16:creationId xmlns:a16="http://schemas.microsoft.com/office/drawing/2014/main" id="{FC028340-E75D-4F7B-8C00-14CA34A6590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Berlin Sans FB Demi" pitchFamily="34"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CD1CAD07-1A02-4829-B888-A048B9F7AF1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Berlin Sans FB Demi" panose="020E0802020502020306" pitchFamily="34" charset="0"/>
              </a:defRPr>
            </a:lvl1pPr>
          </a:lstStyle>
          <a:p>
            <a:pPr>
              <a:defRPr/>
            </a:pPr>
            <a:fld id="{0C1CF276-4F00-4ABB-A28E-CC5DC9570566}"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257F50C9-65E0-4B8D-8BBE-3652DAF95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C3C7B455-D8C0-48B6-8DD9-1DBC430FA5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a:t>www.4tons.com</a:t>
            </a:r>
          </a:p>
          <a:p>
            <a:pPr algn="ctr" eaLnBrk="1" hangingPunct="1">
              <a:spcBef>
                <a:spcPct val="0"/>
              </a:spcBef>
            </a:pPr>
            <a:r>
              <a:rPr lang="pt-BR" altLang="pt-BR" b="1"/>
              <a:t>Pr. Marcelo Augusto de Carvalho</a:t>
            </a:r>
          </a:p>
          <a:p>
            <a:pPr eaLnBrk="1" hangingPunct="1">
              <a:spcBef>
                <a:spcPct val="0"/>
              </a:spcBef>
            </a:pPr>
            <a:endParaRPr lang="pt-BR" altLang="pt-BR" b="1"/>
          </a:p>
          <a:p>
            <a:pPr eaLnBrk="1" hangingPunct="1">
              <a:spcBef>
                <a:spcPct val="0"/>
              </a:spcBef>
            </a:pPr>
            <a:endParaRPr lang="pt-BR" altLang="pt-BR" b="1"/>
          </a:p>
        </p:txBody>
      </p:sp>
      <p:sp>
        <p:nvSpPr>
          <p:cNvPr id="4100" name="Espaço Reservado para Número de Slide 3">
            <a:extLst>
              <a:ext uri="{FF2B5EF4-FFF2-40B4-BE49-F238E27FC236}">
                <a16:creationId xmlns:a16="http://schemas.microsoft.com/office/drawing/2014/main" id="{BD35BD81-2CBF-45C9-9403-47E9AE386F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0A1499F9-B5D4-49F3-A1B8-0B4A63A9D430}" type="slidenum">
              <a:rPr lang="pt-BR" altLang="pt-BR" smtClean="0">
                <a:latin typeface="Berlin Sans FB Demi" panose="020E0802020502020306" pitchFamily="34" charset="0"/>
              </a:rPr>
              <a:pPr/>
              <a:t>1</a:t>
            </a:fld>
            <a:endParaRPr lang="pt-BR" altLang="pt-BR">
              <a:latin typeface="Berlin Sans FB Demi" panose="020E0802020502020306"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a:extLst>
              <a:ext uri="{FF2B5EF4-FFF2-40B4-BE49-F238E27FC236}">
                <a16:creationId xmlns:a16="http://schemas.microsoft.com/office/drawing/2014/main" id="{DC6A3C1B-0A8C-49D4-9AA6-6092480E89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ço Reservado para Anotações 2">
            <a:extLst>
              <a:ext uri="{FF2B5EF4-FFF2-40B4-BE49-F238E27FC236}">
                <a16:creationId xmlns:a16="http://schemas.microsoft.com/office/drawing/2014/main" id="{F93478B2-18C8-4D2C-BAD8-0EE5C54335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23556" name="Espaço Reservado para Número de Slide 3">
            <a:extLst>
              <a:ext uri="{FF2B5EF4-FFF2-40B4-BE49-F238E27FC236}">
                <a16:creationId xmlns:a16="http://schemas.microsoft.com/office/drawing/2014/main" id="{9F722E85-837D-443D-848C-FF4FDB6087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4A0EB37-E3DC-46A5-9908-CCD067C6591A}" type="slidenum">
              <a:rPr lang="pt-BR" altLang="pt-BR" smtClean="0">
                <a:latin typeface="Berlin Sans FB Demi" panose="020E0802020502020306" pitchFamily="34" charset="0"/>
              </a:rPr>
              <a:pPr/>
              <a:t>11</a:t>
            </a:fld>
            <a:endParaRPr lang="pt-BR" altLang="pt-BR">
              <a:latin typeface="Berlin Sans FB Demi" panose="020E0802020502020306"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a:extLst>
              <a:ext uri="{FF2B5EF4-FFF2-40B4-BE49-F238E27FC236}">
                <a16:creationId xmlns:a16="http://schemas.microsoft.com/office/drawing/2014/main" id="{B2F1F14A-D00C-48F8-B2F5-CF19C77D13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a:extLst>
              <a:ext uri="{FF2B5EF4-FFF2-40B4-BE49-F238E27FC236}">
                <a16:creationId xmlns:a16="http://schemas.microsoft.com/office/drawing/2014/main" id="{50D1E286-4FD8-4DB5-A510-C02106080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25604" name="Espaço Reservado para Número de Slide 3">
            <a:extLst>
              <a:ext uri="{FF2B5EF4-FFF2-40B4-BE49-F238E27FC236}">
                <a16:creationId xmlns:a16="http://schemas.microsoft.com/office/drawing/2014/main" id="{FB6872C3-227B-45FE-92BC-320DC52A1A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148D4EB-1FAF-450C-9F4A-929AA05B4317}" type="slidenum">
              <a:rPr lang="pt-BR" altLang="pt-BR" smtClean="0">
                <a:latin typeface="Berlin Sans FB Demi" panose="020E0802020502020306" pitchFamily="34" charset="0"/>
              </a:rPr>
              <a:pPr/>
              <a:t>12</a:t>
            </a:fld>
            <a:endParaRPr lang="pt-BR" altLang="pt-BR">
              <a:latin typeface="Berlin Sans FB Demi" panose="020E0802020502020306"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a:extLst>
              <a:ext uri="{FF2B5EF4-FFF2-40B4-BE49-F238E27FC236}">
                <a16:creationId xmlns:a16="http://schemas.microsoft.com/office/drawing/2014/main" id="{3D37DDD1-E8DD-4986-BFC3-6AF3248CB4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a:extLst>
              <a:ext uri="{FF2B5EF4-FFF2-40B4-BE49-F238E27FC236}">
                <a16:creationId xmlns:a16="http://schemas.microsoft.com/office/drawing/2014/main" id="{864EB574-C1D9-45E8-9EC2-8876775FAC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27652" name="Espaço Reservado para Número de Slide 3">
            <a:extLst>
              <a:ext uri="{FF2B5EF4-FFF2-40B4-BE49-F238E27FC236}">
                <a16:creationId xmlns:a16="http://schemas.microsoft.com/office/drawing/2014/main" id="{33B7FB21-E0E4-47C8-B06A-E695F8E3EF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57A9E18-2CFF-4660-BF59-DCD918200BD2}" type="slidenum">
              <a:rPr lang="pt-BR" altLang="pt-BR" smtClean="0">
                <a:latin typeface="Berlin Sans FB Demi" panose="020E0802020502020306" pitchFamily="34" charset="0"/>
              </a:rPr>
              <a:pPr/>
              <a:t>13</a:t>
            </a:fld>
            <a:endParaRPr lang="pt-BR" altLang="pt-BR">
              <a:latin typeface="Berlin Sans FB Demi" panose="020E0802020502020306"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a:extLst>
              <a:ext uri="{FF2B5EF4-FFF2-40B4-BE49-F238E27FC236}">
                <a16:creationId xmlns:a16="http://schemas.microsoft.com/office/drawing/2014/main" id="{184809E3-5DA1-4A1A-9A21-0D50BE894F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ço Reservado para Anotações 2">
            <a:extLst>
              <a:ext uri="{FF2B5EF4-FFF2-40B4-BE49-F238E27FC236}">
                <a16:creationId xmlns:a16="http://schemas.microsoft.com/office/drawing/2014/main" id="{561835A3-FAE5-43EF-8813-9C1EC35ED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29700" name="Espaço Reservado para Número de Slide 3">
            <a:extLst>
              <a:ext uri="{FF2B5EF4-FFF2-40B4-BE49-F238E27FC236}">
                <a16:creationId xmlns:a16="http://schemas.microsoft.com/office/drawing/2014/main" id="{5DD08FB9-46D7-4F63-91AF-D8F25D7DEB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E01D985-939E-4E21-81B2-36D855849BC9}" type="slidenum">
              <a:rPr lang="pt-BR" altLang="pt-BR" smtClean="0">
                <a:latin typeface="Berlin Sans FB Demi" panose="020E0802020502020306" pitchFamily="34" charset="0"/>
              </a:rPr>
              <a:pPr/>
              <a:t>14</a:t>
            </a:fld>
            <a:endParaRPr lang="pt-BR" altLang="pt-BR">
              <a:latin typeface="Berlin Sans FB Demi" panose="020E0802020502020306"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a:extLst>
              <a:ext uri="{FF2B5EF4-FFF2-40B4-BE49-F238E27FC236}">
                <a16:creationId xmlns:a16="http://schemas.microsoft.com/office/drawing/2014/main" id="{B495BDCE-BA98-4D23-BE2D-662BDE8C55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a:extLst>
              <a:ext uri="{FF2B5EF4-FFF2-40B4-BE49-F238E27FC236}">
                <a16:creationId xmlns:a16="http://schemas.microsoft.com/office/drawing/2014/main" id="{5CBCAFA1-FE7F-450A-9E9C-723263E427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31748" name="Espaço Reservado para Número de Slide 3">
            <a:extLst>
              <a:ext uri="{FF2B5EF4-FFF2-40B4-BE49-F238E27FC236}">
                <a16:creationId xmlns:a16="http://schemas.microsoft.com/office/drawing/2014/main" id="{D44888BA-2140-487F-BCCD-ED78562FBF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15F5B1D-40E8-41C3-85D3-CB4A868F8D83}" type="slidenum">
              <a:rPr lang="pt-BR" altLang="pt-BR" smtClean="0">
                <a:latin typeface="Berlin Sans FB Demi" panose="020E0802020502020306" pitchFamily="34" charset="0"/>
              </a:rPr>
              <a:pPr/>
              <a:t>15</a:t>
            </a:fld>
            <a:endParaRPr lang="pt-BR" altLang="pt-BR">
              <a:latin typeface="Berlin Sans FB Demi" panose="020E0802020502020306"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a:extLst>
              <a:ext uri="{FF2B5EF4-FFF2-40B4-BE49-F238E27FC236}">
                <a16:creationId xmlns:a16="http://schemas.microsoft.com/office/drawing/2014/main" id="{B8786688-496E-448A-940F-11E0F92785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a:extLst>
              <a:ext uri="{FF2B5EF4-FFF2-40B4-BE49-F238E27FC236}">
                <a16:creationId xmlns:a16="http://schemas.microsoft.com/office/drawing/2014/main" id="{A5698FD8-8113-4FA9-9304-23750B6997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33796" name="Espaço Reservado para Número de Slide 3">
            <a:extLst>
              <a:ext uri="{FF2B5EF4-FFF2-40B4-BE49-F238E27FC236}">
                <a16:creationId xmlns:a16="http://schemas.microsoft.com/office/drawing/2014/main" id="{6F88B3D0-4BE0-4ACD-8EB9-AE7E3546F9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4F7EDEC-18B4-4612-AB41-2A3FA2AD510D}" type="slidenum">
              <a:rPr lang="pt-BR" altLang="pt-BR" smtClean="0">
                <a:latin typeface="Berlin Sans FB Demi" panose="020E0802020502020306" pitchFamily="34" charset="0"/>
              </a:rPr>
              <a:pPr/>
              <a:t>16</a:t>
            </a:fld>
            <a:endParaRPr lang="pt-BR" altLang="pt-BR">
              <a:latin typeface="Berlin Sans FB Demi" panose="020E0802020502020306"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a:extLst>
              <a:ext uri="{FF2B5EF4-FFF2-40B4-BE49-F238E27FC236}">
                <a16:creationId xmlns:a16="http://schemas.microsoft.com/office/drawing/2014/main" id="{05265DF8-16A4-40B9-98CA-BFA60A2F2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a:extLst>
              <a:ext uri="{FF2B5EF4-FFF2-40B4-BE49-F238E27FC236}">
                <a16:creationId xmlns:a16="http://schemas.microsoft.com/office/drawing/2014/main" id="{DEEEA880-23CB-41CB-B608-DFAB895D4C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35844" name="Espaço Reservado para Número de Slide 3">
            <a:extLst>
              <a:ext uri="{FF2B5EF4-FFF2-40B4-BE49-F238E27FC236}">
                <a16:creationId xmlns:a16="http://schemas.microsoft.com/office/drawing/2014/main" id="{C1A1FA57-E336-437F-8CA1-782377B4CD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E1F00D1-A679-4EF9-9F5C-749EA0E57BB8}" type="slidenum">
              <a:rPr lang="pt-BR" altLang="pt-BR" smtClean="0">
                <a:latin typeface="Berlin Sans FB Demi" panose="020E0802020502020306" pitchFamily="34" charset="0"/>
              </a:rPr>
              <a:pPr/>
              <a:t>17</a:t>
            </a:fld>
            <a:endParaRPr lang="pt-BR" altLang="pt-BR">
              <a:latin typeface="Berlin Sans FB Demi" panose="020E0802020502020306"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a:extLst>
              <a:ext uri="{FF2B5EF4-FFF2-40B4-BE49-F238E27FC236}">
                <a16:creationId xmlns:a16="http://schemas.microsoft.com/office/drawing/2014/main" id="{9F387F4A-63A1-416B-B40C-FC8698DD90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a:extLst>
              <a:ext uri="{FF2B5EF4-FFF2-40B4-BE49-F238E27FC236}">
                <a16:creationId xmlns:a16="http://schemas.microsoft.com/office/drawing/2014/main" id="{8B3F8FBB-3006-416E-B450-6681FA448B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37892" name="Espaço Reservado para Número de Slide 3">
            <a:extLst>
              <a:ext uri="{FF2B5EF4-FFF2-40B4-BE49-F238E27FC236}">
                <a16:creationId xmlns:a16="http://schemas.microsoft.com/office/drawing/2014/main" id="{2149EE73-4324-49E4-BC59-A12182523C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818BFD7-C333-4995-9F48-36CC032130B4}" type="slidenum">
              <a:rPr lang="pt-BR" altLang="pt-BR" smtClean="0">
                <a:latin typeface="Berlin Sans FB Demi" panose="020E0802020502020306" pitchFamily="34" charset="0"/>
              </a:rPr>
              <a:pPr/>
              <a:t>18</a:t>
            </a:fld>
            <a:endParaRPr lang="pt-BR" altLang="pt-BR">
              <a:latin typeface="Berlin Sans FB Demi" panose="020E0802020502020306"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a:extLst>
              <a:ext uri="{FF2B5EF4-FFF2-40B4-BE49-F238E27FC236}">
                <a16:creationId xmlns:a16="http://schemas.microsoft.com/office/drawing/2014/main" id="{077B8146-5EF7-477C-9574-F8287739B4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a:extLst>
              <a:ext uri="{FF2B5EF4-FFF2-40B4-BE49-F238E27FC236}">
                <a16:creationId xmlns:a16="http://schemas.microsoft.com/office/drawing/2014/main" id="{494DDEA4-B990-4AEC-A2C8-008E775FF2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40964" name="Espaço Reservado para Número de Slide 3">
            <a:extLst>
              <a:ext uri="{FF2B5EF4-FFF2-40B4-BE49-F238E27FC236}">
                <a16:creationId xmlns:a16="http://schemas.microsoft.com/office/drawing/2014/main" id="{2BA18192-678E-4431-B2DE-09A61BCE6B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B2EAB8D-5410-46E7-BF40-F680D1F8704D}" type="slidenum">
              <a:rPr lang="pt-BR" altLang="pt-BR" smtClean="0">
                <a:latin typeface="Berlin Sans FB Demi" panose="020E0802020502020306" pitchFamily="34" charset="0"/>
              </a:rPr>
              <a:pPr/>
              <a:t>20</a:t>
            </a:fld>
            <a:endParaRPr lang="pt-BR" altLang="pt-BR">
              <a:latin typeface="Berlin Sans FB Demi" panose="020E0802020502020306"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336C9D22-7B07-4E6A-8C08-5D2D1C2FCD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A16F4663-29CE-4702-B55D-537C75600A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43012" name="Espaço Reservado para Número de Slide 3">
            <a:extLst>
              <a:ext uri="{FF2B5EF4-FFF2-40B4-BE49-F238E27FC236}">
                <a16:creationId xmlns:a16="http://schemas.microsoft.com/office/drawing/2014/main" id="{0813C56A-A69C-4292-81A0-7967840DBC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B65704B-B6F6-403B-8705-F4337F0AAF32}" type="slidenum">
              <a:rPr lang="pt-BR" altLang="pt-BR" smtClean="0">
                <a:latin typeface="Berlin Sans FB Demi" panose="020E0802020502020306" pitchFamily="34" charset="0"/>
              </a:rPr>
              <a:pPr/>
              <a:t>21</a:t>
            </a:fld>
            <a:endParaRPr lang="pt-BR" altLang="pt-BR">
              <a:latin typeface="Berlin Sans FB Demi" panose="020E0802020502020306"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a:extLst>
              <a:ext uri="{FF2B5EF4-FFF2-40B4-BE49-F238E27FC236}">
                <a16:creationId xmlns:a16="http://schemas.microsoft.com/office/drawing/2014/main" id="{B88C85EC-DF42-441F-87AF-4D9D35D673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ço Reservado para Anotações 2">
            <a:extLst>
              <a:ext uri="{FF2B5EF4-FFF2-40B4-BE49-F238E27FC236}">
                <a16:creationId xmlns:a16="http://schemas.microsoft.com/office/drawing/2014/main" id="{99F24E64-748C-46D9-8FA4-C2992C4109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A preguiça nada mais é do que uma indisposição que uma pessoa tem de executar qualquer atividade que exija força física ou mental, ou seja, é uma aversão as tarefas dos universos tangíveis e não tangíveis existentes. Em outros termos, é ter dificuldades em realizar uma função, atuando de forma negligente e pausadamente por conta da indolência existente no ser que possui esse tipo de característica.</a:t>
            </a:r>
            <a:endParaRPr lang="pt-BR" altLang="pt-BR" b="1"/>
          </a:p>
        </p:txBody>
      </p:sp>
      <p:sp>
        <p:nvSpPr>
          <p:cNvPr id="7172" name="Espaço Reservado para Número de Slide 3">
            <a:extLst>
              <a:ext uri="{FF2B5EF4-FFF2-40B4-BE49-F238E27FC236}">
                <a16:creationId xmlns:a16="http://schemas.microsoft.com/office/drawing/2014/main" id="{0F24EAB5-44EE-463C-9E0B-2F906D9BC4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44704DB-C151-4942-975A-B41F9D7D23CD}" type="slidenum">
              <a:rPr lang="pt-BR" altLang="pt-BR" smtClean="0">
                <a:latin typeface="Berlin Sans FB Demi" panose="020E0802020502020306" pitchFamily="34" charset="0"/>
              </a:rPr>
              <a:pPr/>
              <a:t>3</a:t>
            </a:fld>
            <a:endParaRPr lang="pt-BR" altLang="pt-BR">
              <a:latin typeface="Berlin Sans FB Demi" panose="020E0802020502020306"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a:extLst>
              <a:ext uri="{FF2B5EF4-FFF2-40B4-BE49-F238E27FC236}">
                <a16:creationId xmlns:a16="http://schemas.microsoft.com/office/drawing/2014/main" id="{51E37C8D-D766-46C9-978C-611783832D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a:extLst>
              <a:ext uri="{FF2B5EF4-FFF2-40B4-BE49-F238E27FC236}">
                <a16:creationId xmlns:a16="http://schemas.microsoft.com/office/drawing/2014/main" id="{7FB4B99B-8B45-4A52-8FFA-3E708F711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a:p>
            <a:pPr algn="just"/>
            <a:endParaRPr lang="pt-BR" altLang="pt-BR" b="1"/>
          </a:p>
        </p:txBody>
      </p:sp>
      <p:sp>
        <p:nvSpPr>
          <p:cNvPr id="45060" name="Espaço Reservado para Número de Slide 3">
            <a:extLst>
              <a:ext uri="{FF2B5EF4-FFF2-40B4-BE49-F238E27FC236}">
                <a16:creationId xmlns:a16="http://schemas.microsoft.com/office/drawing/2014/main" id="{FE1264CE-8D92-406E-9D5E-A72F08BBCC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5790A44-A0ED-4F58-AB5A-8B33AC25E3B9}" type="slidenum">
              <a:rPr lang="pt-BR" altLang="pt-BR" smtClean="0">
                <a:latin typeface="Berlin Sans FB Demi" panose="020E0802020502020306" pitchFamily="34" charset="0"/>
              </a:rPr>
              <a:pPr/>
              <a:t>22</a:t>
            </a:fld>
            <a:endParaRPr lang="pt-BR" altLang="pt-BR">
              <a:latin typeface="Berlin Sans FB Demi" panose="020E0802020502020306"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a:extLst>
              <a:ext uri="{FF2B5EF4-FFF2-40B4-BE49-F238E27FC236}">
                <a16:creationId xmlns:a16="http://schemas.microsoft.com/office/drawing/2014/main" id="{5A78338E-5810-45A5-AE29-00BC0E6F33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a:extLst>
              <a:ext uri="{FF2B5EF4-FFF2-40B4-BE49-F238E27FC236}">
                <a16:creationId xmlns:a16="http://schemas.microsoft.com/office/drawing/2014/main" id="{94800418-F9DB-44D0-83C5-64B2603EC8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47108" name="Espaço Reservado para Número de Slide 3">
            <a:extLst>
              <a:ext uri="{FF2B5EF4-FFF2-40B4-BE49-F238E27FC236}">
                <a16:creationId xmlns:a16="http://schemas.microsoft.com/office/drawing/2014/main" id="{A22722CE-C7EA-4A99-895B-C39D95214E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97B1ABE-4026-4DDD-AF76-973053FF8028}" type="slidenum">
              <a:rPr lang="pt-BR" altLang="pt-BR" smtClean="0">
                <a:latin typeface="Berlin Sans FB Demi" panose="020E0802020502020306" pitchFamily="34" charset="0"/>
              </a:rPr>
              <a:pPr/>
              <a:t>23</a:t>
            </a:fld>
            <a:endParaRPr lang="pt-BR" altLang="pt-BR">
              <a:latin typeface="Berlin Sans FB Demi" panose="020E0802020502020306"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a:extLst>
              <a:ext uri="{FF2B5EF4-FFF2-40B4-BE49-F238E27FC236}">
                <a16:creationId xmlns:a16="http://schemas.microsoft.com/office/drawing/2014/main" id="{B4E33DD3-F75B-4180-96EA-CA1DD2B740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a:extLst>
              <a:ext uri="{FF2B5EF4-FFF2-40B4-BE49-F238E27FC236}">
                <a16:creationId xmlns:a16="http://schemas.microsoft.com/office/drawing/2014/main" id="{54EF9927-ECA8-43F0-A5B5-4ED95DCEBC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É importante frisar, que você deve buscar executar uma atividade física que seja de seu agrado, porque você não se sentirá feliz fazendo uma coisa que não gosta.  Desta forma, busque identificar suas áreas de interesse e após isso, invista seu tempo nesta questão. Observe as pessoas a sua volta e perceba que as mais bem humoradas e de bem com a vida são exatamente aquelas que praticam exercícios físicos constantemente.</a:t>
            </a:r>
            <a:endParaRPr lang="pt-BR" altLang="pt-BR" b="1"/>
          </a:p>
        </p:txBody>
      </p:sp>
      <p:sp>
        <p:nvSpPr>
          <p:cNvPr id="49156" name="Espaço Reservado para Número de Slide 3">
            <a:extLst>
              <a:ext uri="{FF2B5EF4-FFF2-40B4-BE49-F238E27FC236}">
                <a16:creationId xmlns:a16="http://schemas.microsoft.com/office/drawing/2014/main" id="{1EB36DB3-5DFF-4E99-B6A0-928646E333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1A689E2-3BFE-49A2-9340-B51499049BCF}" type="slidenum">
              <a:rPr lang="pt-BR" altLang="pt-BR" smtClean="0">
                <a:latin typeface="Berlin Sans FB Demi" panose="020E0802020502020306" pitchFamily="34" charset="0"/>
              </a:rPr>
              <a:pPr/>
              <a:t>24</a:t>
            </a:fld>
            <a:endParaRPr lang="pt-BR" altLang="pt-BR">
              <a:latin typeface="Berlin Sans FB Demi" panose="020E0802020502020306"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a:extLst>
              <a:ext uri="{FF2B5EF4-FFF2-40B4-BE49-F238E27FC236}">
                <a16:creationId xmlns:a16="http://schemas.microsoft.com/office/drawing/2014/main" id="{0CFD4372-FF03-4C48-ACD3-F4B4FB158D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a:extLst>
              <a:ext uri="{FF2B5EF4-FFF2-40B4-BE49-F238E27FC236}">
                <a16:creationId xmlns:a16="http://schemas.microsoft.com/office/drawing/2014/main" id="{8FAE9866-85E0-4A2F-B868-C763B15A2D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É importante que você tenha disciplina, organização e controle, para que você possa cumprir as etapas de forma gradual e, principalmente, sem deixar que o objetivo final seja desviado. Ao fazer isso, você freará a ansiedade e a insegurança, gerando um efeito estimulante em sua vida.</a:t>
            </a:r>
          </a:p>
        </p:txBody>
      </p:sp>
      <p:sp>
        <p:nvSpPr>
          <p:cNvPr id="51204" name="Espaço Reservado para Número de Slide 3">
            <a:extLst>
              <a:ext uri="{FF2B5EF4-FFF2-40B4-BE49-F238E27FC236}">
                <a16:creationId xmlns:a16="http://schemas.microsoft.com/office/drawing/2014/main" id="{DE8CE5DD-0949-4C5D-8E54-A2993573EF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1EAEB604-464F-4529-971C-1528BDBBA5FF}" type="slidenum">
              <a:rPr lang="pt-BR" altLang="pt-BR" smtClean="0">
                <a:latin typeface="Berlin Sans FB Demi" panose="020E0802020502020306" pitchFamily="34" charset="0"/>
              </a:rPr>
              <a:pPr/>
              <a:t>25</a:t>
            </a:fld>
            <a:endParaRPr lang="pt-BR" altLang="pt-BR">
              <a:latin typeface="Berlin Sans FB Demi" panose="020E0802020502020306"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a:extLst>
              <a:ext uri="{FF2B5EF4-FFF2-40B4-BE49-F238E27FC236}">
                <a16:creationId xmlns:a16="http://schemas.microsoft.com/office/drawing/2014/main" id="{8C89B8CE-B636-4A0F-8075-7570745DB2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a:extLst>
              <a:ext uri="{FF2B5EF4-FFF2-40B4-BE49-F238E27FC236}">
                <a16:creationId xmlns:a16="http://schemas.microsoft.com/office/drawing/2014/main" id="{7F7F85FE-D352-4F65-A546-B6C0BA8546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53252" name="Espaço Reservado para Número de Slide 3">
            <a:extLst>
              <a:ext uri="{FF2B5EF4-FFF2-40B4-BE49-F238E27FC236}">
                <a16:creationId xmlns:a16="http://schemas.microsoft.com/office/drawing/2014/main" id="{CB7FD909-D397-4A21-88A6-7360C8A70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0BA43F1-E019-4E37-A317-A688AF9215E3}" type="slidenum">
              <a:rPr lang="pt-BR" altLang="pt-BR" smtClean="0">
                <a:latin typeface="Berlin Sans FB Demi" panose="020E0802020502020306" pitchFamily="34" charset="0"/>
              </a:rPr>
              <a:pPr/>
              <a:t>26</a:t>
            </a:fld>
            <a:endParaRPr lang="pt-BR" altLang="pt-BR">
              <a:latin typeface="Berlin Sans FB Demi" panose="020E0802020502020306"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a:extLst>
              <a:ext uri="{FF2B5EF4-FFF2-40B4-BE49-F238E27FC236}">
                <a16:creationId xmlns:a16="http://schemas.microsoft.com/office/drawing/2014/main" id="{CE16D43D-9231-4E00-81CE-3081C75663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a:extLst>
              <a:ext uri="{FF2B5EF4-FFF2-40B4-BE49-F238E27FC236}">
                <a16:creationId xmlns:a16="http://schemas.microsoft.com/office/drawing/2014/main" id="{4F3F3CD4-22E9-401E-827F-5055769BA7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55300" name="Espaço Reservado para Número de Slide 3">
            <a:extLst>
              <a:ext uri="{FF2B5EF4-FFF2-40B4-BE49-F238E27FC236}">
                <a16:creationId xmlns:a16="http://schemas.microsoft.com/office/drawing/2014/main" id="{BCA09173-E9D9-414D-B84A-039D81F6B6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C63B743-D9E0-4840-8186-65B37AA28DEE}" type="slidenum">
              <a:rPr lang="pt-BR" altLang="pt-BR" smtClean="0">
                <a:latin typeface="Berlin Sans FB Demi" panose="020E0802020502020306" pitchFamily="34" charset="0"/>
              </a:rPr>
              <a:pPr/>
              <a:t>27</a:t>
            </a:fld>
            <a:endParaRPr lang="pt-BR" altLang="pt-BR">
              <a:latin typeface="Berlin Sans FB Demi" panose="020E0802020502020306"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a:extLst>
              <a:ext uri="{FF2B5EF4-FFF2-40B4-BE49-F238E27FC236}">
                <a16:creationId xmlns:a16="http://schemas.microsoft.com/office/drawing/2014/main" id="{DD3DB32A-3897-45A6-9E6E-D02EB3B08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a:extLst>
              <a:ext uri="{FF2B5EF4-FFF2-40B4-BE49-F238E27FC236}">
                <a16:creationId xmlns:a16="http://schemas.microsoft.com/office/drawing/2014/main" id="{6CE13184-895B-4314-BFE3-93821615F5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57348" name="Espaço Reservado para Número de Slide 3">
            <a:extLst>
              <a:ext uri="{FF2B5EF4-FFF2-40B4-BE49-F238E27FC236}">
                <a16:creationId xmlns:a16="http://schemas.microsoft.com/office/drawing/2014/main" id="{31A5DC49-B0CB-472F-857C-52C6F6258E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037A8A1-C6D7-4206-874B-224DAF64AD1E}" type="slidenum">
              <a:rPr lang="pt-BR" altLang="pt-BR" smtClean="0">
                <a:latin typeface="Berlin Sans FB Demi" panose="020E0802020502020306" pitchFamily="34" charset="0"/>
              </a:rPr>
              <a:pPr/>
              <a:t>28</a:t>
            </a:fld>
            <a:endParaRPr lang="pt-BR" altLang="pt-BR">
              <a:latin typeface="Berlin Sans FB Demi" panose="020E0802020502020306"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a:extLst>
              <a:ext uri="{FF2B5EF4-FFF2-40B4-BE49-F238E27FC236}">
                <a16:creationId xmlns:a16="http://schemas.microsoft.com/office/drawing/2014/main" id="{43AE804C-29DE-4A73-AC3F-CB6D4E9A36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a:extLst>
              <a:ext uri="{FF2B5EF4-FFF2-40B4-BE49-F238E27FC236}">
                <a16:creationId xmlns:a16="http://schemas.microsoft.com/office/drawing/2014/main" id="{005B4F03-84AF-4FC9-B4BB-1B7E948A4F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e elas se transformam em seres indolentes e melancólicos, transformando suas vidas em uma espécie de omissão total. Deste modo, seja diferente e busque ter iniciativa: seja frequentando novos ambientes, ou, se predispondo a ajudar o próximo em alguma tarefa, ou executando trabalhos que não necessariamente você deveria executar, ou levantando mais cedo de vez em quando, enfim, procure ter ação ao invés de lentidão.</a:t>
            </a:r>
          </a:p>
        </p:txBody>
      </p:sp>
      <p:sp>
        <p:nvSpPr>
          <p:cNvPr id="59396" name="Espaço Reservado para Número de Slide 3">
            <a:extLst>
              <a:ext uri="{FF2B5EF4-FFF2-40B4-BE49-F238E27FC236}">
                <a16:creationId xmlns:a16="http://schemas.microsoft.com/office/drawing/2014/main" id="{CE8A1206-BE95-4C5A-B6B2-1ED34E256E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BFFCC52-9DF7-44FF-BCA8-25BF71B8FE21}" type="slidenum">
              <a:rPr lang="pt-BR" altLang="pt-BR" smtClean="0">
                <a:latin typeface="Berlin Sans FB Demi" panose="020E0802020502020306" pitchFamily="34" charset="0"/>
              </a:rPr>
              <a:pPr/>
              <a:t>29</a:t>
            </a:fld>
            <a:endParaRPr lang="pt-BR" altLang="pt-BR">
              <a:latin typeface="Berlin Sans FB Demi" panose="020E0802020502020306"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a:extLst>
              <a:ext uri="{FF2B5EF4-FFF2-40B4-BE49-F238E27FC236}">
                <a16:creationId xmlns:a16="http://schemas.microsoft.com/office/drawing/2014/main" id="{9E4BB3E8-9531-44FD-94B6-A3D4204D67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a:extLst>
              <a:ext uri="{FF2B5EF4-FFF2-40B4-BE49-F238E27FC236}">
                <a16:creationId xmlns:a16="http://schemas.microsoft.com/office/drawing/2014/main" id="{4C6FF6C4-0F2B-4746-A596-F5ECE8CDF6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1444" name="Espaço Reservado para Número de Slide 3">
            <a:extLst>
              <a:ext uri="{FF2B5EF4-FFF2-40B4-BE49-F238E27FC236}">
                <a16:creationId xmlns:a16="http://schemas.microsoft.com/office/drawing/2014/main" id="{FCB5EB81-CFF1-48C0-9196-9598DDBFCF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5178ABF-E9F4-40D5-9A40-6AD1F69D7195}" type="slidenum">
              <a:rPr lang="pt-BR" altLang="pt-BR" smtClean="0">
                <a:latin typeface="Berlin Sans FB Demi" panose="020E0802020502020306" pitchFamily="34" charset="0"/>
              </a:rPr>
              <a:pPr/>
              <a:t>30</a:t>
            </a:fld>
            <a:endParaRPr lang="pt-BR" altLang="pt-BR">
              <a:latin typeface="Berlin Sans FB Demi" panose="020E0802020502020306"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a:extLst>
              <a:ext uri="{FF2B5EF4-FFF2-40B4-BE49-F238E27FC236}">
                <a16:creationId xmlns:a16="http://schemas.microsoft.com/office/drawing/2014/main" id="{C31228C5-FA72-4C29-8BAF-C6833B06D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a:extLst>
              <a:ext uri="{FF2B5EF4-FFF2-40B4-BE49-F238E27FC236}">
                <a16:creationId xmlns:a16="http://schemas.microsoft.com/office/drawing/2014/main" id="{A5EA06BC-E013-47C1-9926-867EB6CF08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Comente cada uma, espiritual: Não tem tempo para Deus, dorme até tarde</a:t>
            </a:r>
          </a:p>
          <a:p>
            <a:pPr algn="just"/>
            <a:r>
              <a:rPr lang="pt-BR" altLang="pt-BR" b="1"/>
              <a:t>Familiar: não tem tempo para a família, passa mais tempo nas redes sociais, TV, dormindo do que investir tempo com quem ama.</a:t>
            </a:r>
          </a:p>
          <a:p>
            <a:pPr algn="just"/>
            <a:r>
              <a:rPr lang="pt-BR" altLang="pt-BR" b="1"/>
              <a:t>Etc...</a:t>
            </a:r>
          </a:p>
        </p:txBody>
      </p:sp>
      <p:sp>
        <p:nvSpPr>
          <p:cNvPr id="63492" name="Espaço Reservado para Número de Slide 3">
            <a:extLst>
              <a:ext uri="{FF2B5EF4-FFF2-40B4-BE49-F238E27FC236}">
                <a16:creationId xmlns:a16="http://schemas.microsoft.com/office/drawing/2014/main" id="{1D69B217-FB0E-453D-8722-BC734AF49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D63B183-E8DE-497F-A130-FF01392F6AC2}" type="slidenum">
              <a:rPr lang="pt-BR" altLang="pt-BR" smtClean="0">
                <a:latin typeface="Berlin Sans FB Demi" panose="020E0802020502020306" pitchFamily="34" charset="0"/>
              </a:rPr>
              <a:pPr/>
              <a:t>31</a:t>
            </a:fld>
            <a:endParaRPr lang="pt-BR" altLang="pt-BR">
              <a:latin typeface="Berlin Sans FB Demi" panose="020E0802020502020306"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a:extLst>
              <a:ext uri="{FF2B5EF4-FFF2-40B4-BE49-F238E27FC236}">
                <a16:creationId xmlns:a16="http://schemas.microsoft.com/office/drawing/2014/main" id="{D7A98E3D-519B-4818-89A9-403999690E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ço Reservado para Anotações 2">
            <a:extLst>
              <a:ext uri="{FF2B5EF4-FFF2-40B4-BE49-F238E27FC236}">
                <a16:creationId xmlns:a16="http://schemas.microsoft.com/office/drawing/2014/main" id="{45DB166A-ADFD-4FE5-B2D1-301D5252A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A criatura que ostenta a ociosidade é sempre passível de desdém por parte dos outros, tendo em conta que ninguém aprecia pessoas apáticas e inativas, pois o que o mundo exige de nós é determinação, labor e, principalmente, disposição.</a:t>
            </a:r>
            <a:endParaRPr lang="pt-BR" altLang="pt-BR" b="1"/>
          </a:p>
        </p:txBody>
      </p:sp>
      <p:sp>
        <p:nvSpPr>
          <p:cNvPr id="9220" name="Espaço Reservado para Número de Slide 3">
            <a:extLst>
              <a:ext uri="{FF2B5EF4-FFF2-40B4-BE49-F238E27FC236}">
                <a16:creationId xmlns:a16="http://schemas.microsoft.com/office/drawing/2014/main" id="{D775ACFA-E13D-4C4A-9093-D78A4E95F9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3DB97F19-0E60-4C42-BCD3-452986029681}" type="slidenum">
              <a:rPr lang="pt-BR" altLang="pt-BR" smtClean="0">
                <a:latin typeface="Berlin Sans FB Demi" panose="020E0802020502020306" pitchFamily="34" charset="0"/>
              </a:rPr>
              <a:pPr/>
              <a:t>4</a:t>
            </a:fld>
            <a:endParaRPr lang="pt-BR" altLang="pt-BR">
              <a:latin typeface="Berlin Sans FB Demi" panose="020E0802020502020306"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6CD29820-CF91-4223-987E-43B923D494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28513660-6FCA-4E7B-BCE2-3BD6DBADF2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5540" name="Espaço Reservado para Número de Slide 3">
            <a:extLst>
              <a:ext uri="{FF2B5EF4-FFF2-40B4-BE49-F238E27FC236}">
                <a16:creationId xmlns:a16="http://schemas.microsoft.com/office/drawing/2014/main" id="{4DBD72CA-BFBC-47EA-84F1-19E55FBCA0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FE970C4B-DF40-41A5-B691-ED4E8AACCD48}" type="slidenum">
              <a:rPr lang="pt-BR" altLang="pt-BR" smtClean="0">
                <a:latin typeface="Berlin Sans FB Demi" panose="020E0802020502020306" pitchFamily="34" charset="0"/>
              </a:rPr>
              <a:pPr/>
              <a:t>32</a:t>
            </a:fld>
            <a:endParaRPr lang="pt-BR" altLang="pt-BR">
              <a:latin typeface="Berlin Sans FB Demi" panose="020E0802020502020306"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a:extLst>
              <a:ext uri="{FF2B5EF4-FFF2-40B4-BE49-F238E27FC236}">
                <a16:creationId xmlns:a16="http://schemas.microsoft.com/office/drawing/2014/main" id="{D7E1C194-AE59-41ED-807E-9A5D1BFC70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a:extLst>
              <a:ext uri="{FF2B5EF4-FFF2-40B4-BE49-F238E27FC236}">
                <a16:creationId xmlns:a16="http://schemas.microsoft.com/office/drawing/2014/main" id="{8202A7C3-EA98-4DEF-B581-B70EFCA171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7588" name="Espaço Reservado para Número de Slide 3">
            <a:extLst>
              <a:ext uri="{FF2B5EF4-FFF2-40B4-BE49-F238E27FC236}">
                <a16:creationId xmlns:a16="http://schemas.microsoft.com/office/drawing/2014/main" id="{2F9D85F7-8BA0-4A9A-83E5-416C63A4C4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155B65D-C478-42D8-A6B2-5DB1A370A1D4}" type="slidenum">
              <a:rPr lang="pt-BR" altLang="pt-BR" smtClean="0">
                <a:latin typeface="Berlin Sans FB Demi" panose="020E0802020502020306" pitchFamily="34" charset="0"/>
              </a:rPr>
              <a:pPr/>
              <a:t>33</a:t>
            </a:fld>
            <a:endParaRPr lang="pt-BR" altLang="pt-BR">
              <a:latin typeface="Berlin Sans FB Demi" panose="020E0802020502020306"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a:extLst>
              <a:ext uri="{FF2B5EF4-FFF2-40B4-BE49-F238E27FC236}">
                <a16:creationId xmlns:a16="http://schemas.microsoft.com/office/drawing/2014/main" id="{9F7ABF54-FCE5-4C75-8444-BB3F243F46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a:extLst>
              <a:ext uri="{FF2B5EF4-FFF2-40B4-BE49-F238E27FC236}">
                <a16:creationId xmlns:a16="http://schemas.microsoft.com/office/drawing/2014/main" id="{64930554-8114-435E-92E8-94EAB4FCD7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69636" name="Espaço Reservado para Número de Slide 3">
            <a:extLst>
              <a:ext uri="{FF2B5EF4-FFF2-40B4-BE49-F238E27FC236}">
                <a16:creationId xmlns:a16="http://schemas.microsoft.com/office/drawing/2014/main" id="{50FCBC9A-5DF2-4E4B-BBB8-47B2DA723B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B5B8F1B-9189-4452-BF45-0C04BC483D47}" type="slidenum">
              <a:rPr lang="pt-BR" altLang="pt-BR" smtClean="0">
                <a:latin typeface="Berlin Sans FB Demi" panose="020E0802020502020306" pitchFamily="34" charset="0"/>
              </a:rPr>
              <a:pPr/>
              <a:t>34</a:t>
            </a:fld>
            <a:endParaRPr lang="pt-BR" altLang="pt-BR">
              <a:latin typeface="Berlin Sans FB Demi" panose="020E0802020502020306"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a:extLst>
              <a:ext uri="{FF2B5EF4-FFF2-40B4-BE49-F238E27FC236}">
                <a16:creationId xmlns:a16="http://schemas.microsoft.com/office/drawing/2014/main" id="{24F44462-EC32-40D8-BF4D-8A3DA484EA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a:extLst>
              <a:ext uri="{FF2B5EF4-FFF2-40B4-BE49-F238E27FC236}">
                <a16:creationId xmlns:a16="http://schemas.microsoft.com/office/drawing/2014/main" id="{EA9764FD-D6AA-4156-8BF2-384A303385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72708" name="Espaço Reservado para Número de Slide 3">
            <a:extLst>
              <a:ext uri="{FF2B5EF4-FFF2-40B4-BE49-F238E27FC236}">
                <a16:creationId xmlns:a16="http://schemas.microsoft.com/office/drawing/2014/main" id="{33DD3442-8EB3-4135-8694-08FF608215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A6F547A-90AF-43C6-905E-1669FBE0185C}" type="slidenum">
              <a:rPr lang="pt-BR" altLang="pt-BR" smtClean="0">
                <a:latin typeface="Berlin Sans FB Demi" panose="020E0802020502020306" pitchFamily="34" charset="0"/>
              </a:rPr>
              <a:pPr/>
              <a:t>36</a:t>
            </a:fld>
            <a:endParaRPr lang="pt-BR" altLang="pt-BR">
              <a:latin typeface="Berlin Sans FB Demi" panose="020E0802020502020306"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ço Reservado para Imagem de Slide 1">
            <a:extLst>
              <a:ext uri="{FF2B5EF4-FFF2-40B4-BE49-F238E27FC236}">
                <a16:creationId xmlns:a16="http://schemas.microsoft.com/office/drawing/2014/main" id="{B88B3E31-427C-4FAB-8C60-7C429745B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ço Reservado para Anotações 2">
            <a:extLst>
              <a:ext uri="{FF2B5EF4-FFF2-40B4-BE49-F238E27FC236}">
                <a16:creationId xmlns:a16="http://schemas.microsoft.com/office/drawing/2014/main" id="{AC52D7A3-4617-4743-9550-4800BE350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A criatura que ostenta a ociosidade é sempre passível de desdém por parte dos outros, tendo em conta que ninguém aprecia pessoas apáticas e inativas, pois o que o mundo exige de nós é determinação, labor e, principalmente, disposição.</a:t>
            </a:r>
            <a:endParaRPr lang="pt-BR" altLang="pt-BR" b="1"/>
          </a:p>
        </p:txBody>
      </p:sp>
      <p:sp>
        <p:nvSpPr>
          <p:cNvPr id="11268" name="Espaço Reservado para Número de Slide 3">
            <a:extLst>
              <a:ext uri="{FF2B5EF4-FFF2-40B4-BE49-F238E27FC236}">
                <a16:creationId xmlns:a16="http://schemas.microsoft.com/office/drawing/2014/main" id="{0CADA9E2-654C-4491-97CD-3264A7E2DA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3281505B-BBAB-44EA-93FE-B498DB9B5BA0}" type="slidenum">
              <a:rPr lang="pt-BR" altLang="pt-BR" smtClean="0">
                <a:latin typeface="Berlin Sans FB Demi" panose="020E0802020502020306" pitchFamily="34" charset="0"/>
              </a:rPr>
              <a:pPr/>
              <a:t>5</a:t>
            </a:fld>
            <a:endParaRPr lang="pt-BR" altLang="pt-BR">
              <a:latin typeface="Berlin Sans FB Demi" panose="020E0802020502020306"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Imagem de Slide 1">
            <a:extLst>
              <a:ext uri="{FF2B5EF4-FFF2-40B4-BE49-F238E27FC236}">
                <a16:creationId xmlns:a16="http://schemas.microsoft.com/office/drawing/2014/main" id="{4A195F54-4230-47D0-814C-6470185A7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ço Reservado para Anotações 2">
            <a:extLst>
              <a:ext uri="{FF2B5EF4-FFF2-40B4-BE49-F238E27FC236}">
                <a16:creationId xmlns:a16="http://schemas.microsoft.com/office/drawing/2014/main" id="{C2F9A3FD-D96F-462C-ACFE-4B15A02727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13316" name="Espaço Reservado para Número de Slide 3">
            <a:extLst>
              <a:ext uri="{FF2B5EF4-FFF2-40B4-BE49-F238E27FC236}">
                <a16:creationId xmlns:a16="http://schemas.microsoft.com/office/drawing/2014/main" id="{197DD06D-689F-4E58-A2BF-6E4437A6A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3DA364A6-6A0A-4D51-AFED-5AAAA673E247}" type="slidenum">
              <a:rPr lang="pt-BR" altLang="pt-BR" smtClean="0">
                <a:latin typeface="Berlin Sans FB Demi" panose="020E0802020502020306" pitchFamily="34" charset="0"/>
              </a:rPr>
              <a:pPr/>
              <a:t>6</a:t>
            </a:fld>
            <a:endParaRPr lang="pt-BR" altLang="pt-BR">
              <a:latin typeface="Berlin Sans FB Demi" panose="020E0802020502020306"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Imagem de Slide 1">
            <a:extLst>
              <a:ext uri="{FF2B5EF4-FFF2-40B4-BE49-F238E27FC236}">
                <a16:creationId xmlns:a16="http://schemas.microsoft.com/office/drawing/2014/main" id="{14D91573-2E88-4E6C-9D5A-A829C33F42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ço Reservado para Anotações 2">
            <a:extLst>
              <a:ext uri="{FF2B5EF4-FFF2-40B4-BE49-F238E27FC236}">
                <a16:creationId xmlns:a16="http://schemas.microsoft.com/office/drawing/2014/main" id="{5AE7F69B-9537-4834-ACE0-A0A17A11E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15364" name="Espaço Reservado para Número de Slide 3">
            <a:extLst>
              <a:ext uri="{FF2B5EF4-FFF2-40B4-BE49-F238E27FC236}">
                <a16:creationId xmlns:a16="http://schemas.microsoft.com/office/drawing/2014/main" id="{C926A0AC-4C9E-45C6-993A-FF4940F281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81E645F-6DEB-4749-A612-F0C254F018F9}" type="slidenum">
              <a:rPr lang="pt-BR" altLang="pt-BR" smtClean="0">
                <a:latin typeface="Berlin Sans FB Demi" panose="020E0802020502020306" pitchFamily="34" charset="0"/>
              </a:rPr>
              <a:pPr/>
              <a:t>7</a:t>
            </a:fld>
            <a:endParaRPr lang="pt-BR" altLang="pt-BR">
              <a:latin typeface="Berlin Sans FB Demi" panose="020E0802020502020306"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ço Reservado para Imagem de Slide 1">
            <a:extLst>
              <a:ext uri="{FF2B5EF4-FFF2-40B4-BE49-F238E27FC236}">
                <a16:creationId xmlns:a16="http://schemas.microsoft.com/office/drawing/2014/main" id="{E129DD68-AD28-40DB-A434-B509CB3544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ço Reservado para Anotações 2">
            <a:extLst>
              <a:ext uri="{FF2B5EF4-FFF2-40B4-BE49-F238E27FC236}">
                <a16:creationId xmlns:a16="http://schemas.microsoft.com/office/drawing/2014/main" id="{CDD0BE0A-1AD4-4EEE-9586-A0E43751B1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17412" name="Espaço Reservado para Número de Slide 3">
            <a:extLst>
              <a:ext uri="{FF2B5EF4-FFF2-40B4-BE49-F238E27FC236}">
                <a16:creationId xmlns:a16="http://schemas.microsoft.com/office/drawing/2014/main" id="{39E4D7E8-326F-4E33-BD16-F26902AE1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16BAB44A-8014-451D-8D65-42C9C1D06F6C}" type="slidenum">
              <a:rPr lang="pt-BR" altLang="pt-BR" smtClean="0">
                <a:latin typeface="Berlin Sans FB Demi" panose="020E0802020502020306" pitchFamily="34" charset="0"/>
              </a:rPr>
              <a:pPr/>
              <a:t>8</a:t>
            </a:fld>
            <a:endParaRPr lang="pt-BR" altLang="pt-BR">
              <a:latin typeface="Berlin Sans FB Demi" panose="020E0802020502020306"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ço Reservado para Imagem de Slide 1">
            <a:extLst>
              <a:ext uri="{FF2B5EF4-FFF2-40B4-BE49-F238E27FC236}">
                <a16:creationId xmlns:a16="http://schemas.microsoft.com/office/drawing/2014/main" id="{0A476324-BEC0-4E35-BDF2-377C1D7B8D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ço Reservado para Anotações 2">
            <a:extLst>
              <a:ext uri="{FF2B5EF4-FFF2-40B4-BE49-F238E27FC236}">
                <a16:creationId xmlns:a16="http://schemas.microsoft.com/office/drawing/2014/main" id="{FB705FB3-D466-490E-AAD0-3894E99A3F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19460" name="Espaço Reservado para Número de Slide 3">
            <a:extLst>
              <a:ext uri="{FF2B5EF4-FFF2-40B4-BE49-F238E27FC236}">
                <a16:creationId xmlns:a16="http://schemas.microsoft.com/office/drawing/2014/main" id="{1F069ED8-1DF6-4363-B558-A3B7FC38F9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42F1066-F586-48BB-9DAD-796F7ABED850}" type="slidenum">
              <a:rPr lang="pt-BR" altLang="pt-BR" smtClean="0">
                <a:latin typeface="Berlin Sans FB Demi" panose="020E0802020502020306" pitchFamily="34" charset="0"/>
              </a:rPr>
              <a:pPr/>
              <a:t>9</a:t>
            </a:fld>
            <a:endParaRPr lang="pt-BR" altLang="pt-BR">
              <a:latin typeface="Berlin Sans FB Demi" panose="020E0802020502020306"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a:extLst>
              <a:ext uri="{FF2B5EF4-FFF2-40B4-BE49-F238E27FC236}">
                <a16:creationId xmlns:a16="http://schemas.microsoft.com/office/drawing/2014/main" id="{93073135-8171-4DAE-93F8-65187A3635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ço Reservado para Anotações 2">
            <a:extLst>
              <a:ext uri="{FF2B5EF4-FFF2-40B4-BE49-F238E27FC236}">
                <a16:creationId xmlns:a16="http://schemas.microsoft.com/office/drawing/2014/main" id="{294991BC-A834-4091-BA5B-64887293F9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“O trabalho é ilimitado, sempre vamos encontrar coisas para fazer. Já nosso tempo é limitado”. Apesar de óbvio, o princípio enunciado por Christian Barbosa, especialista em gestão de tempo e produtividade e autor de “Você, Dona do Seu Tempo” (Editora Gente), entre outros, não parece ser levado muito à risca atualmente, quando todo mundo se queixa de falta de tempo, mas poucos fazem algo para gerenciá-lo melhor.</a:t>
            </a:r>
            <a:endParaRPr lang="pt-BR" altLang="pt-BR" b="1"/>
          </a:p>
        </p:txBody>
      </p:sp>
      <p:sp>
        <p:nvSpPr>
          <p:cNvPr id="21508" name="Espaço Reservado para Número de Slide 3">
            <a:extLst>
              <a:ext uri="{FF2B5EF4-FFF2-40B4-BE49-F238E27FC236}">
                <a16:creationId xmlns:a16="http://schemas.microsoft.com/office/drawing/2014/main" id="{ABF60D2B-03C2-4BDB-8F08-D5962C4DC2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8BCEB7B-4BC3-4421-809B-3E10E0CC7BD2}" type="slidenum">
              <a:rPr lang="pt-BR" altLang="pt-BR" smtClean="0">
                <a:latin typeface="Berlin Sans FB Demi" panose="020E0802020502020306" pitchFamily="34" charset="0"/>
              </a:rPr>
              <a:pPr/>
              <a:t>10</a:t>
            </a:fld>
            <a:endParaRPr lang="pt-BR" altLang="pt-BR">
              <a:latin typeface="Berlin Sans FB Demi" panose="020E0802020502020306"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8901D92D-B022-402E-99FB-CE4728888B47}"/>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4ED4AF76-9E65-4989-8CB2-634D8B19C02C}"/>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69BF2EEF-AF76-4A09-A1CF-49F396693358}"/>
              </a:ext>
            </a:extLst>
          </p:cNvPr>
          <p:cNvSpPr>
            <a:spLocks noGrp="1" noChangeArrowheads="1"/>
          </p:cNvSpPr>
          <p:nvPr>
            <p:ph type="sldNum" sz="quarter" idx="12"/>
          </p:nvPr>
        </p:nvSpPr>
        <p:spPr>
          <a:ln/>
        </p:spPr>
        <p:txBody>
          <a:bodyPr/>
          <a:lstStyle>
            <a:lvl1pPr>
              <a:defRPr/>
            </a:lvl1pPr>
          </a:lstStyle>
          <a:p>
            <a:pPr>
              <a:defRPr/>
            </a:pPr>
            <a:fld id="{770109C3-AC06-49EC-99D5-FBA937618838}" type="slidenum">
              <a:rPr lang="pt-BR" altLang="pt-BR"/>
              <a:pPr>
                <a:defRPr/>
              </a:pPr>
              <a:t>‹nº›</a:t>
            </a:fld>
            <a:endParaRPr lang="pt-BR" altLang="pt-BR"/>
          </a:p>
        </p:txBody>
      </p:sp>
    </p:spTree>
    <p:extLst>
      <p:ext uri="{BB962C8B-B14F-4D97-AF65-F5344CB8AC3E}">
        <p14:creationId xmlns:p14="http://schemas.microsoft.com/office/powerpoint/2010/main" val="1640825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182D3B28-F9E3-4F38-B2E2-84BF704545F9}"/>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C90B8FAA-4A0E-4467-89E5-B5D356C9D181}"/>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64A7EB95-2380-4E7E-9990-32E960BAB542}"/>
              </a:ext>
            </a:extLst>
          </p:cNvPr>
          <p:cNvSpPr>
            <a:spLocks noGrp="1" noChangeArrowheads="1"/>
          </p:cNvSpPr>
          <p:nvPr>
            <p:ph type="sldNum" sz="quarter" idx="12"/>
          </p:nvPr>
        </p:nvSpPr>
        <p:spPr>
          <a:ln/>
        </p:spPr>
        <p:txBody>
          <a:bodyPr/>
          <a:lstStyle>
            <a:lvl1pPr>
              <a:defRPr/>
            </a:lvl1pPr>
          </a:lstStyle>
          <a:p>
            <a:pPr>
              <a:defRPr/>
            </a:pPr>
            <a:fld id="{4BC8994F-DB3C-4F16-A2C7-152CACC381E2}" type="slidenum">
              <a:rPr lang="pt-BR" altLang="pt-BR"/>
              <a:pPr>
                <a:defRPr/>
              </a:pPr>
              <a:t>‹nº›</a:t>
            </a:fld>
            <a:endParaRPr lang="pt-BR" altLang="pt-BR"/>
          </a:p>
        </p:txBody>
      </p:sp>
    </p:spTree>
    <p:extLst>
      <p:ext uri="{BB962C8B-B14F-4D97-AF65-F5344CB8AC3E}">
        <p14:creationId xmlns:p14="http://schemas.microsoft.com/office/powerpoint/2010/main" val="337336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43854BB6-7E2C-4AF9-8DBE-14CAD3295FE7}"/>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D46F0BD5-475A-4D99-891B-856A62CBFA0D}"/>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0145B9D0-1A4B-485B-B5F4-8F7FB8DB27E1}"/>
              </a:ext>
            </a:extLst>
          </p:cNvPr>
          <p:cNvSpPr>
            <a:spLocks noGrp="1" noChangeArrowheads="1"/>
          </p:cNvSpPr>
          <p:nvPr>
            <p:ph type="sldNum" sz="quarter" idx="12"/>
          </p:nvPr>
        </p:nvSpPr>
        <p:spPr>
          <a:ln/>
        </p:spPr>
        <p:txBody>
          <a:bodyPr/>
          <a:lstStyle>
            <a:lvl1pPr>
              <a:defRPr/>
            </a:lvl1pPr>
          </a:lstStyle>
          <a:p>
            <a:pPr>
              <a:defRPr/>
            </a:pPr>
            <a:fld id="{7B023BFF-66A1-493F-97DC-4622E03EFE58}" type="slidenum">
              <a:rPr lang="pt-BR" altLang="pt-BR"/>
              <a:pPr>
                <a:defRPr/>
              </a:pPr>
              <a:t>‹nº›</a:t>
            </a:fld>
            <a:endParaRPr lang="pt-BR" altLang="pt-BR"/>
          </a:p>
        </p:txBody>
      </p:sp>
    </p:spTree>
    <p:extLst>
      <p:ext uri="{BB962C8B-B14F-4D97-AF65-F5344CB8AC3E}">
        <p14:creationId xmlns:p14="http://schemas.microsoft.com/office/powerpoint/2010/main" val="402554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AB99EB42-D7F2-47AA-BF60-9940FA08A949}"/>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9471D523-F989-4D16-A11A-C2803B1C9B08}"/>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74A9C659-29F2-4A61-BE07-B2F13A2D1EF9}"/>
              </a:ext>
            </a:extLst>
          </p:cNvPr>
          <p:cNvSpPr>
            <a:spLocks noGrp="1" noChangeArrowheads="1"/>
          </p:cNvSpPr>
          <p:nvPr>
            <p:ph type="sldNum" sz="quarter" idx="12"/>
          </p:nvPr>
        </p:nvSpPr>
        <p:spPr>
          <a:ln/>
        </p:spPr>
        <p:txBody>
          <a:bodyPr/>
          <a:lstStyle>
            <a:lvl1pPr>
              <a:defRPr/>
            </a:lvl1pPr>
          </a:lstStyle>
          <a:p>
            <a:pPr>
              <a:defRPr/>
            </a:pPr>
            <a:fld id="{AB6469A6-A29E-49A7-BDBC-6ACE4A2FAFFE}" type="slidenum">
              <a:rPr lang="pt-BR" altLang="pt-BR"/>
              <a:pPr>
                <a:defRPr/>
              </a:pPr>
              <a:t>‹nº›</a:t>
            </a:fld>
            <a:endParaRPr lang="pt-BR" altLang="pt-BR"/>
          </a:p>
        </p:txBody>
      </p:sp>
    </p:spTree>
    <p:extLst>
      <p:ext uri="{BB962C8B-B14F-4D97-AF65-F5344CB8AC3E}">
        <p14:creationId xmlns:p14="http://schemas.microsoft.com/office/powerpoint/2010/main" val="170791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a:extLst>
              <a:ext uri="{FF2B5EF4-FFF2-40B4-BE49-F238E27FC236}">
                <a16:creationId xmlns:a16="http://schemas.microsoft.com/office/drawing/2014/main" id="{A6DB2D04-AE86-48F2-BDB6-85228BD44B22}"/>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35CCCD0E-430C-4FDA-AC74-2EAFF3A7CA51}"/>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C008FF76-E388-4870-BB95-5E7216A44072}"/>
              </a:ext>
            </a:extLst>
          </p:cNvPr>
          <p:cNvSpPr>
            <a:spLocks noGrp="1" noChangeArrowheads="1"/>
          </p:cNvSpPr>
          <p:nvPr>
            <p:ph type="sldNum" sz="quarter" idx="12"/>
          </p:nvPr>
        </p:nvSpPr>
        <p:spPr>
          <a:ln/>
        </p:spPr>
        <p:txBody>
          <a:bodyPr/>
          <a:lstStyle>
            <a:lvl1pPr>
              <a:defRPr/>
            </a:lvl1pPr>
          </a:lstStyle>
          <a:p>
            <a:pPr>
              <a:defRPr/>
            </a:pPr>
            <a:fld id="{6B7C0E7D-6C7F-4FF7-9730-396B26D6C1B5}" type="slidenum">
              <a:rPr lang="pt-BR" altLang="pt-BR"/>
              <a:pPr>
                <a:defRPr/>
              </a:pPr>
              <a:t>‹nº›</a:t>
            </a:fld>
            <a:endParaRPr lang="pt-BR" altLang="pt-BR"/>
          </a:p>
        </p:txBody>
      </p:sp>
    </p:spTree>
    <p:extLst>
      <p:ext uri="{BB962C8B-B14F-4D97-AF65-F5344CB8AC3E}">
        <p14:creationId xmlns:p14="http://schemas.microsoft.com/office/powerpoint/2010/main" val="116389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DFE6C046-91F9-4D10-AD47-FF5982465277}"/>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CFACF160-0B2A-433C-8496-3455CB5F9043}"/>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1899DCAA-EFE2-4182-B3E9-B4A78D83A64B}"/>
              </a:ext>
            </a:extLst>
          </p:cNvPr>
          <p:cNvSpPr>
            <a:spLocks noGrp="1" noChangeArrowheads="1"/>
          </p:cNvSpPr>
          <p:nvPr>
            <p:ph type="sldNum" sz="quarter" idx="12"/>
          </p:nvPr>
        </p:nvSpPr>
        <p:spPr>
          <a:ln/>
        </p:spPr>
        <p:txBody>
          <a:bodyPr/>
          <a:lstStyle>
            <a:lvl1pPr>
              <a:defRPr/>
            </a:lvl1pPr>
          </a:lstStyle>
          <a:p>
            <a:pPr>
              <a:defRPr/>
            </a:pPr>
            <a:fld id="{9C24F95E-CBF9-41C2-98AF-C290C27768CE}" type="slidenum">
              <a:rPr lang="pt-BR" altLang="pt-BR"/>
              <a:pPr>
                <a:defRPr/>
              </a:pPr>
              <a:t>‹nº›</a:t>
            </a:fld>
            <a:endParaRPr lang="pt-BR" altLang="pt-BR"/>
          </a:p>
        </p:txBody>
      </p:sp>
    </p:spTree>
    <p:extLst>
      <p:ext uri="{BB962C8B-B14F-4D97-AF65-F5344CB8AC3E}">
        <p14:creationId xmlns:p14="http://schemas.microsoft.com/office/powerpoint/2010/main" val="77029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875DB002-50FC-4526-8149-983F81E3AFE5}"/>
              </a:ext>
            </a:extLst>
          </p:cNvPr>
          <p:cNvSpPr>
            <a:spLocks noGrp="1" noChangeArrowheads="1"/>
          </p:cNvSpPr>
          <p:nvPr>
            <p:ph type="dt" sz="half" idx="10"/>
          </p:nvPr>
        </p:nvSpPr>
        <p:spPr>
          <a:ln/>
        </p:spPr>
        <p:txBody>
          <a:bodyPr/>
          <a:lstStyle>
            <a:lvl1pPr>
              <a:defRPr/>
            </a:lvl1pPr>
          </a:lstStyle>
          <a:p>
            <a:pPr>
              <a:defRPr/>
            </a:pPr>
            <a:endParaRPr lang="pt-BR"/>
          </a:p>
        </p:txBody>
      </p:sp>
      <p:sp>
        <p:nvSpPr>
          <p:cNvPr id="8" name="Rectangle 5">
            <a:extLst>
              <a:ext uri="{FF2B5EF4-FFF2-40B4-BE49-F238E27FC236}">
                <a16:creationId xmlns:a16="http://schemas.microsoft.com/office/drawing/2014/main" id="{680BDD88-9FA1-4B4F-B9AE-8BC4052543DE}"/>
              </a:ext>
            </a:extLst>
          </p:cNvPr>
          <p:cNvSpPr>
            <a:spLocks noGrp="1" noChangeArrowheads="1"/>
          </p:cNvSpPr>
          <p:nvPr>
            <p:ph type="ftr" sz="quarter" idx="11"/>
          </p:nvPr>
        </p:nvSpPr>
        <p:spPr>
          <a:ln/>
        </p:spPr>
        <p:txBody>
          <a:bodyPr/>
          <a:lstStyle>
            <a:lvl1pPr>
              <a:defRPr/>
            </a:lvl1pPr>
          </a:lstStyle>
          <a:p>
            <a:pPr>
              <a:defRPr/>
            </a:pPr>
            <a:endParaRPr lang="pt-BR"/>
          </a:p>
        </p:txBody>
      </p:sp>
      <p:sp>
        <p:nvSpPr>
          <p:cNvPr id="9" name="Rectangle 6">
            <a:extLst>
              <a:ext uri="{FF2B5EF4-FFF2-40B4-BE49-F238E27FC236}">
                <a16:creationId xmlns:a16="http://schemas.microsoft.com/office/drawing/2014/main" id="{923CE3E4-6C9A-499C-AECA-E2C2B4DAB686}"/>
              </a:ext>
            </a:extLst>
          </p:cNvPr>
          <p:cNvSpPr>
            <a:spLocks noGrp="1" noChangeArrowheads="1"/>
          </p:cNvSpPr>
          <p:nvPr>
            <p:ph type="sldNum" sz="quarter" idx="12"/>
          </p:nvPr>
        </p:nvSpPr>
        <p:spPr>
          <a:ln/>
        </p:spPr>
        <p:txBody>
          <a:bodyPr/>
          <a:lstStyle>
            <a:lvl1pPr>
              <a:defRPr/>
            </a:lvl1pPr>
          </a:lstStyle>
          <a:p>
            <a:pPr>
              <a:defRPr/>
            </a:pPr>
            <a:fld id="{E8ACDA6C-EDAA-433A-BF55-ED4B7C809BC9}" type="slidenum">
              <a:rPr lang="pt-BR" altLang="pt-BR"/>
              <a:pPr>
                <a:defRPr/>
              </a:pPr>
              <a:t>‹nº›</a:t>
            </a:fld>
            <a:endParaRPr lang="pt-BR" altLang="pt-BR"/>
          </a:p>
        </p:txBody>
      </p:sp>
    </p:spTree>
    <p:extLst>
      <p:ext uri="{BB962C8B-B14F-4D97-AF65-F5344CB8AC3E}">
        <p14:creationId xmlns:p14="http://schemas.microsoft.com/office/powerpoint/2010/main" val="269576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a:extLst>
              <a:ext uri="{FF2B5EF4-FFF2-40B4-BE49-F238E27FC236}">
                <a16:creationId xmlns:a16="http://schemas.microsoft.com/office/drawing/2014/main" id="{F457144E-3140-41D3-820D-C0E36D91800F}"/>
              </a:ext>
            </a:extLst>
          </p:cNvPr>
          <p:cNvSpPr>
            <a:spLocks noGrp="1" noChangeArrowheads="1"/>
          </p:cNvSpPr>
          <p:nvPr>
            <p:ph type="dt" sz="half" idx="10"/>
          </p:nvPr>
        </p:nvSpPr>
        <p:spPr>
          <a:ln/>
        </p:spPr>
        <p:txBody>
          <a:bodyPr/>
          <a:lstStyle>
            <a:lvl1pPr>
              <a:defRPr/>
            </a:lvl1pPr>
          </a:lstStyle>
          <a:p>
            <a:pPr>
              <a:defRPr/>
            </a:pPr>
            <a:endParaRPr lang="pt-BR"/>
          </a:p>
        </p:txBody>
      </p:sp>
      <p:sp>
        <p:nvSpPr>
          <p:cNvPr id="4" name="Rectangle 5">
            <a:extLst>
              <a:ext uri="{FF2B5EF4-FFF2-40B4-BE49-F238E27FC236}">
                <a16:creationId xmlns:a16="http://schemas.microsoft.com/office/drawing/2014/main" id="{9B7AA54E-4832-4A16-8EFF-7F4125EB0E5B}"/>
              </a:ext>
            </a:extLst>
          </p:cNvPr>
          <p:cNvSpPr>
            <a:spLocks noGrp="1" noChangeArrowheads="1"/>
          </p:cNvSpPr>
          <p:nvPr>
            <p:ph type="ftr" sz="quarter" idx="11"/>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6CA981F9-C995-4765-870D-F8D9353F1F50}"/>
              </a:ext>
            </a:extLst>
          </p:cNvPr>
          <p:cNvSpPr>
            <a:spLocks noGrp="1" noChangeArrowheads="1"/>
          </p:cNvSpPr>
          <p:nvPr>
            <p:ph type="sldNum" sz="quarter" idx="12"/>
          </p:nvPr>
        </p:nvSpPr>
        <p:spPr>
          <a:ln/>
        </p:spPr>
        <p:txBody>
          <a:bodyPr/>
          <a:lstStyle>
            <a:lvl1pPr>
              <a:defRPr/>
            </a:lvl1pPr>
          </a:lstStyle>
          <a:p>
            <a:pPr>
              <a:defRPr/>
            </a:pPr>
            <a:fld id="{A67A4CA6-7451-4B2F-AA76-7EB516234EEA}" type="slidenum">
              <a:rPr lang="pt-BR" altLang="pt-BR"/>
              <a:pPr>
                <a:defRPr/>
              </a:pPr>
              <a:t>‹nº›</a:t>
            </a:fld>
            <a:endParaRPr lang="pt-BR" altLang="pt-BR"/>
          </a:p>
        </p:txBody>
      </p:sp>
    </p:spTree>
    <p:extLst>
      <p:ext uri="{BB962C8B-B14F-4D97-AF65-F5344CB8AC3E}">
        <p14:creationId xmlns:p14="http://schemas.microsoft.com/office/powerpoint/2010/main" val="882725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52E05F-FC23-4C4A-9A5E-8AE001497DBA}"/>
              </a:ext>
            </a:extLst>
          </p:cNvPr>
          <p:cNvSpPr>
            <a:spLocks noGrp="1" noChangeArrowheads="1"/>
          </p:cNvSpPr>
          <p:nvPr>
            <p:ph type="dt" sz="half" idx="10"/>
          </p:nvPr>
        </p:nvSpPr>
        <p:spPr>
          <a:ln/>
        </p:spPr>
        <p:txBody>
          <a:bodyPr/>
          <a:lstStyle>
            <a:lvl1pPr>
              <a:defRPr/>
            </a:lvl1pPr>
          </a:lstStyle>
          <a:p>
            <a:pPr>
              <a:defRPr/>
            </a:pPr>
            <a:endParaRPr lang="pt-BR"/>
          </a:p>
        </p:txBody>
      </p:sp>
      <p:sp>
        <p:nvSpPr>
          <p:cNvPr id="3" name="Rectangle 5">
            <a:extLst>
              <a:ext uri="{FF2B5EF4-FFF2-40B4-BE49-F238E27FC236}">
                <a16:creationId xmlns:a16="http://schemas.microsoft.com/office/drawing/2014/main" id="{8EAEA93E-B76C-4551-8E68-9E9618A7C1BE}"/>
              </a:ext>
            </a:extLst>
          </p:cNvPr>
          <p:cNvSpPr>
            <a:spLocks noGrp="1" noChangeArrowheads="1"/>
          </p:cNvSpPr>
          <p:nvPr>
            <p:ph type="ftr" sz="quarter" idx="11"/>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0C5B6A40-752A-4157-BDCE-3AD39A1506CD}"/>
              </a:ext>
            </a:extLst>
          </p:cNvPr>
          <p:cNvSpPr>
            <a:spLocks noGrp="1" noChangeArrowheads="1"/>
          </p:cNvSpPr>
          <p:nvPr>
            <p:ph type="sldNum" sz="quarter" idx="12"/>
          </p:nvPr>
        </p:nvSpPr>
        <p:spPr>
          <a:ln/>
        </p:spPr>
        <p:txBody>
          <a:bodyPr/>
          <a:lstStyle>
            <a:lvl1pPr>
              <a:defRPr/>
            </a:lvl1pPr>
          </a:lstStyle>
          <a:p>
            <a:pPr>
              <a:defRPr/>
            </a:pPr>
            <a:fld id="{A6643327-E54A-493E-BF28-7DF72E103CE7}" type="slidenum">
              <a:rPr lang="pt-BR" altLang="pt-BR"/>
              <a:pPr>
                <a:defRPr/>
              </a:pPr>
              <a:t>‹nº›</a:t>
            </a:fld>
            <a:endParaRPr lang="pt-BR" altLang="pt-BR"/>
          </a:p>
        </p:txBody>
      </p:sp>
    </p:spTree>
    <p:extLst>
      <p:ext uri="{BB962C8B-B14F-4D97-AF65-F5344CB8AC3E}">
        <p14:creationId xmlns:p14="http://schemas.microsoft.com/office/powerpoint/2010/main" val="43399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a:extLst>
              <a:ext uri="{FF2B5EF4-FFF2-40B4-BE49-F238E27FC236}">
                <a16:creationId xmlns:a16="http://schemas.microsoft.com/office/drawing/2014/main" id="{6AA82B9A-B78F-49CF-9E7B-184E0F5F7A7D}"/>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FEBE2598-4574-4CDB-AD61-4A7C192F1F4F}"/>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281DA4A4-839F-439D-90DD-2EC890315E48}"/>
              </a:ext>
            </a:extLst>
          </p:cNvPr>
          <p:cNvSpPr>
            <a:spLocks noGrp="1" noChangeArrowheads="1"/>
          </p:cNvSpPr>
          <p:nvPr>
            <p:ph type="sldNum" sz="quarter" idx="12"/>
          </p:nvPr>
        </p:nvSpPr>
        <p:spPr>
          <a:ln/>
        </p:spPr>
        <p:txBody>
          <a:bodyPr/>
          <a:lstStyle>
            <a:lvl1pPr>
              <a:defRPr/>
            </a:lvl1pPr>
          </a:lstStyle>
          <a:p>
            <a:pPr>
              <a:defRPr/>
            </a:pPr>
            <a:fld id="{CF84A71C-D90C-472E-B3D3-9F5E81DB646C}" type="slidenum">
              <a:rPr lang="pt-BR" altLang="pt-BR"/>
              <a:pPr>
                <a:defRPr/>
              </a:pPr>
              <a:t>‹nº›</a:t>
            </a:fld>
            <a:endParaRPr lang="pt-BR" altLang="pt-BR"/>
          </a:p>
        </p:txBody>
      </p:sp>
    </p:spTree>
    <p:extLst>
      <p:ext uri="{BB962C8B-B14F-4D97-AF65-F5344CB8AC3E}">
        <p14:creationId xmlns:p14="http://schemas.microsoft.com/office/powerpoint/2010/main" val="114280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a:extLst>
              <a:ext uri="{FF2B5EF4-FFF2-40B4-BE49-F238E27FC236}">
                <a16:creationId xmlns:a16="http://schemas.microsoft.com/office/drawing/2014/main" id="{4FA21447-5BE1-44BC-81A6-E938D0E26897}"/>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5B556723-BA79-4583-891B-15E02EAC92F5}"/>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C8A5E806-A1A7-48D5-8840-C088AD1E8237}"/>
              </a:ext>
            </a:extLst>
          </p:cNvPr>
          <p:cNvSpPr>
            <a:spLocks noGrp="1" noChangeArrowheads="1"/>
          </p:cNvSpPr>
          <p:nvPr>
            <p:ph type="sldNum" sz="quarter" idx="12"/>
          </p:nvPr>
        </p:nvSpPr>
        <p:spPr>
          <a:ln/>
        </p:spPr>
        <p:txBody>
          <a:bodyPr/>
          <a:lstStyle>
            <a:lvl1pPr>
              <a:defRPr/>
            </a:lvl1pPr>
          </a:lstStyle>
          <a:p>
            <a:pPr>
              <a:defRPr/>
            </a:pPr>
            <a:fld id="{CAA0D222-33AF-491A-BB14-A5C2B0EDAE51}" type="slidenum">
              <a:rPr lang="pt-BR" altLang="pt-BR"/>
              <a:pPr>
                <a:defRPr/>
              </a:pPr>
              <a:t>‹nº›</a:t>
            </a:fld>
            <a:endParaRPr lang="pt-BR" altLang="pt-BR"/>
          </a:p>
        </p:txBody>
      </p:sp>
    </p:spTree>
    <p:extLst>
      <p:ext uri="{BB962C8B-B14F-4D97-AF65-F5344CB8AC3E}">
        <p14:creationId xmlns:p14="http://schemas.microsoft.com/office/powerpoint/2010/main" val="4171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9A1640E-7F16-42F4-B6C2-3AF945F47DB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197BA9B0-8B3B-4FBC-9353-DEB98F15857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100" name="Rectangle 4">
            <a:extLst>
              <a:ext uri="{FF2B5EF4-FFF2-40B4-BE49-F238E27FC236}">
                <a16:creationId xmlns:a16="http://schemas.microsoft.com/office/drawing/2014/main" id="{F582CCD3-0D13-4681-B492-D401005F350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Berlin Sans FB Demi" pitchFamily="34" charset="0"/>
              </a:defRPr>
            </a:lvl1pPr>
          </a:lstStyle>
          <a:p>
            <a:pPr>
              <a:defRPr/>
            </a:pPr>
            <a:endParaRPr lang="pt-BR"/>
          </a:p>
        </p:txBody>
      </p:sp>
      <p:sp>
        <p:nvSpPr>
          <p:cNvPr id="4101" name="Rectangle 5">
            <a:extLst>
              <a:ext uri="{FF2B5EF4-FFF2-40B4-BE49-F238E27FC236}">
                <a16:creationId xmlns:a16="http://schemas.microsoft.com/office/drawing/2014/main" id="{69880B20-3423-43A7-BB1A-D582D555782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Berlin Sans FB Demi" pitchFamily="34" charset="0"/>
              </a:defRPr>
            </a:lvl1pPr>
          </a:lstStyle>
          <a:p>
            <a:pPr>
              <a:defRPr/>
            </a:pPr>
            <a:endParaRPr lang="pt-BR"/>
          </a:p>
        </p:txBody>
      </p:sp>
      <p:sp>
        <p:nvSpPr>
          <p:cNvPr id="4102" name="Rectangle 6">
            <a:extLst>
              <a:ext uri="{FF2B5EF4-FFF2-40B4-BE49-F238E27FC236}">
                <a16:creationId xmlns:a16="http://schemas.microsoft.com/office/drawing/2014/main" id="{5EA1ACF9-978F-48EF-9814-CFC409AB888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Berlin Sans FB Demi" panose="020E0802020502020306" pitchFamily="34" charset="0"/>
              </a:defRPr>
            </a:lvl1pPr>
          </a:lstStyle>
          <a:p>
            <a:pPr>
              <a:defRPr/>
            </a:pPr>
            <a:fld id="{CB8473E8-6BD6-478C-B110-8CBFCABEC1EE}" type="slidenum">
              <a:rPr lang="pt-BR" altLang="pt-BR"/>
              <a:pPr>
                <a:defRPr/>
              </a:pPr>
              <a:t>‹nº›</a:t>
            </a:fld>
            <a:endParaRPr lang="pt-BR" alt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C:\Users\gilson.cardoso\Documents\coracao-relogio-preso-na-teia-de-aranha-fe4a3.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gilson.cardoso\Pictures\CAPELAS%202017%20GILSON\AI%20QUE%20PREGUI&#199;A\&#211;-pregui&#231;oso-vai-ter-com-a-formiga%20-%2010Youtube.com.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C:\Users\gilson.cardoso\Pictures\CAPELAS%202017%20GILSON\AI%20QUE%20PREGUI&#199;A\Pregui&#231;a-de-sair%20-%2010Youtube.com.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C:\Users\gilson.cardoso\Pictures\CAPELAS%202017%20GILSON\AI%20QUE%20PREGUI&#199;A\Zootopia-Cena-do-Bicho-Pregui&#231;a%20-%2010Youtube.com.mp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C:\Users\gilson.cardoso\Pictures\CAPELAS%202017%20GILSON\AI%20QUE%20PREGUI&#199;A\Bicho-pregui&#231;a-comendo%20-%2010Youtube.com.mp4" TargetMode="Externa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4E56213-A1D5-497F-A909-733D153B48C1}"/>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6" name="Retângulo 5">
            <a:extLst>
              <a:ext uri="{FF2B5EF4-FFF2-40B4-BE49-F238E27FC236}">
                <a16:creationId xmlns:a16="http://schemas.microsoft.com/office/drawing/2014/main" id="{0F2E552E-CFA5-4D26-B6E8-E16D55E5009B}"/>
              </a:ext>
            </a:extLst>
          </p:cNvPr>
          <p:cNvSpPr/>
          <p:nvPr/>
        </p:nvSpPr>
        <p:spPr>
          <a:xfrm>
            <a:off x="144016" y="4524216"/>
            <a:ext cx="8604448" cy="1785104"/>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eaLnBrk="1" hangingPunct="1">
              <a:defRPr/>
            </a:pPr>
            <a:r>
              <a:rPr lang="pt-BR" sz="54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Ai que preguiça...</a:t>
            </a:r>
          </a:p>
          <a:p>
            <a:pPr algn="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algn="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Gilson Cardoso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1DB9E21-F86D-4599-A9E8-F4C888D1346C}"/>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778679D5-F786-4B1F-AE3A-038C913E013D}"/>
              </a:ext>
            </a:extLst>
          </p:cNvPr>
          <p:cNvSpPr/>
          <p:nvPr/>
        </p:nvSpPr>
        <p:spPr>
          <a:xfrm>
            <a:off x="251520" y="260648"/>
            <a:ext cx="8892480" cy="10433625"/>
          </a:xfrm>
          <a:prstGeom prst="rect">
            <a:avLst/>
          </a:prstGeom>
          <a:noFill/>
        </p:spPr>
        <p:txBody>
          <a:bodyPr>
            <a:spAutoFit/>
          </a:bodyPr>
          <a:lstStyle/>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6 :9-11</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a sua necessidade sobrevirá</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como um homem armado sobre você. </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6:9-11</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53F533C-F7C2-4E36-BE8A-55EC92EF9C80}"/>
              </a:ext>
            </a:extLst>
          </p:cNvPr>
          <p:cNvSpPr/>
          <p:nvPr/>
        </p:nvSpPr>
        <p:spPr>
          <a:xfrm>
            <a:off x="0" y="603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340F005D-5BBD-46C3-A134-C3C337318D2A}"/>
              </a:ext>
            </a:extLst>
          </p:cNvPr>
          <p:cNvSpPr/>
          <p:nvPr/>
        </p:nvSpPr>
        <p:spPr>
          <a:xfrm>
            <a:off x="251520" y="4293096"/>
            <a:ext cx="8892480" cy="4524315"/>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preguiça é uma maldição</a:t>
            </a: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DBB9BE7-FD88-47A6-ACB8-49656A5DC1A4}"/>
              </a:ext>
            </a:extLst>
          </p:cNvPr>
          <p:cNvSpPr/>
          <p:nvPr/>
        </p:nvSpPr>
        <p:spPr>
          <a:xfrm>
            <a:off x="0" y="603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40530E16-5151-48CC-9AA7-4306DD533100}"/>
              </a:ext>
            </a:extLst>
          </p:cNvPr>
          <p:cNvSpPr/>
          <p:nvPr/>
        </p:nvSpPr>
        <p:spPr>
          <a:xfrm>
            <a:off x="251520" y="4293096"/>
            <a:ext cx="8892480" cy="6186309"/>
          </a:xfrm>
          <a:prstGeom prst="rect">
            <a:avLst/>
          </a:prstGeom>
          <a:noFill/>
        </p:spPr>
        <p:txBody>
          <a:bodyPr>
            <a:spAutoFit/>
          </a:bodyPr>
          <a:lstStyle/>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Seja um protagonista, faça as coisas acontecer, levante-se!</a:t>
            </a: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66CB97F-3229-44DD-95EE-106A968DE10C}"/>
              </a:ext>
            </a:extLst>
          </p:cNvPr>
          <p:cNvSpPr/>
          <p:nvPr/>
        </p:nvSpPr>
        <p:spPr>
          <a:xfrm>
            <a:off x="0" y="603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1F9AB3C6-6F28-460D-953D-BB92DB510F4B}"/>
              </a:ext>
            </a:extLst>
          </p:cNvPr>
          <p:cNvSpPr/>
          <p:nvPr/>
        </p:nvSpPr>
        <p:spPr>
          <a:xfrm>
            <a:off x="251520" y="1988840"/>
            <a:ext cx="8892480" cy="9756517"/>
          </a:xfrm>
          <a:prstGeom prst="rect">
            <a:avLst/>
          </a:prstGeom>
          <a:noFill/>
        </p:spPr>
        <p:txBody>
          <a:bodyPr>
            <a:spAutoFit/>
          </a:bodyPr>
          <a:lstStyle/>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Perder a sua vida na frente da TV</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Dormir além das 8 horas</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Perder seu tempo nas redes sociais</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estudar, não realizar as atividades no prazo</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praticar exercícios físicos</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fazer as coisas acontecerem</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Dar desculpas</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investir em leitura</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Dormir todos os dias fora da hora</a:t>
            </a:r>
          </a:p>
          <a:p>
            <a:pP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TUDO ISTO É UMA </a:t>
            </a:r>
            <a:r>
              <a:rPr lang="pt-BR" sz="28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MALDIÇÃO</a:t>
            </a: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D6D5520-E98B-436E-A530-16228B6E77A6}"/>
              </a:ext>
            </a:extLst>
          </p:cNvPr>
          <p:cNvSpPr/>
          <p:nvPr/>
        </p:nvSpPr>
        <p:spPr>
          <a:xfrm>
            <a:off x="0" y="603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0A956FD3-6D30-468C-9A08-0175659E306C}"/>
              </a:ext>
            </a:extLst>
          </p:cNvPr>
          <p:cNvSpPr/>
          <p:nvPr/>
        </p:nvSpPr>
        <p:spPr>
          <a:xfrm>
            <a:off x="265766" y="764704"/>
            <a:ext cx="8892480" cy="5078313"/>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Até quando você aceitará isto para a sua vida?</a:t>
            </a: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FBF16B6-80D9-405E-875F-F10DF4A9B635}"/>
              </a:ext>
            </a:extLst>
          </p:cNvPr>
          <p:cNvSpPr/>
          <p:nvPr/>
        </p:nvSpPr>
        <p:spPr>
          <a:xfrm>
            <a:off x="0" y="603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18A8AC4E-820B-4D7A-AD2D-30270A07BD10}"/>
              </a:ext>
            </a:extLst>
          </p:cNvPr>
          <p:cNvSpPr/>
          <p:nvPr/>
        </p:nvSpPr>
        <p:spPr>
          <a:xfrm>
            <a:off x="323528" y="4941168"/>
            <a:ext cx="8892480" cy="5632311"/>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trabalhador produz resultado</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preguiçoso produz desculpas</a:t>
            </a:r>
          </a:p>
          <a:p>
            <a:pPr eaLnBrk="1" hangingPunct="1">
              <a:defRPr/>
            </a:pPr>
            <a:r>
              <a:rPr lang="pt-BR" sz="2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Gilson Cardoso</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FE5C3D1-6407-4128-B410-D7D7A7067832}"/>
              </a:ext>
            </a:extLst>
          </p:cNvPr>
          <p:cNvSpPr/>
          <p:nvPr/>
        </p:nvSpPr>
        <p:spPr>
          <a:xfrm>
            <a:off x="0" y="603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E29633DE-8905-4F19-83DC-FB27DDFE0785}"/>
              </a:ext>
            </a:extLst>
          </p:cNvPr>
          <p:cNvSpPr/>
          <p:nvPr/>
        </p:nvSpPr>
        <p:spPr>
          <a:xfrm>
            <a:off x="179512" y="404664"/>
            <a:ext cx="8964488" cy="9510296"/>
          </a:xfrm>
          <a:prstGeom prst="rect">
            <a:avLst/>
          </a:prstGeom>
          <a:noFill/>
        </p:spPr>
        <p:txBody>
          <a:bodyPr>
            <a:spAutoFit/>
          </a:bodyPr>
          <a:lstStyle/>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 gente que nunca chegará onde </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deseja, pois apenas deseja.</a:t>
            </a: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990895D-BFD8-4AF5-89D8-5DB1A8D195E3}"/>
              </a:ext>
            </a:extLst>
          </p:cNvPr>
          <p:cNvSpPr/>
          <p:nvPr/>
        </p:nvSpPr>
        <p:spPr>
          <a:xfrm>
            <a:off x="0" y="149225"/>
            <a:ext cx="9120188" cy="7456488"/>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17B5C290-8A99-4064-9CED-3557EA8A6D21}"/>
              </a:ext>
            </a:extLst>
          </p:cNvPr>
          <p:cNvSpPr/>
          <p:nvPr/>
        </p:nvSpPr>
        <p:spPr>
          <a:xfrm>
            <a:off x="251520" y="2276872"/>
            <a:ext cx="8892480" cy="7971413"/>
          </a:xfrm>
          <a:prstGeom prst="rect">
            <a:avLst/>
          </a:prstGeom>
          <a:noFill/>
        </p:spPr>
        <p:txBody>
          <a:bodyPr>
            <a:spAutoFit/>
          </a:bodyPr>
          <a:lstStyle/>
          <a:p>
            <a:pP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13:4</a:t>
            </a:r>
          </a:p>
          <a:p>
            <a:pP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preguiçoso deseja e nada consegue,</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os desejos do diligente</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são amplamente satisfeitos. </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365BCAE-D47A-4182-A22D-174AFC989D2D}"/>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83D8113D-8E62-4662-976C-DFF34DACA2F4}"/>
              </a:ext>
            </a:extLst>
          </p:cNvPr>
          <p:cNvSpPr/>
          <p:nvPr/>
        </p:nvSpPr>
        <p:spPr>
          <a:xfrm>
            <a:off x="251520" y="260648"/>
            <a:ext cx="8892480" cy="10495181"/>
          </a:xfrm>
          <a:prstGeom prst="rect">
            <a:avLst/>
          </a:prstGeom>
          <a:noFill/>
        </p:spPr>
        <p:txBody>
          <a:bodyPr>
            <a:spAutoFit/>
          </a:bodyPr>
          <a:lstStyle/>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Vai ter com a formiga, preguiçoso</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28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By</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Christian Barbosa:</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a:extLst>
              <a:ext uri="{FF2B5EF4-FFF2-40B4-BE49-F238E27FC236}">
                <a16:creationId xmlns:a16="http://schemas.microsoft.com/office/drawing/2014/main" id="{C27BC448-5DE0-413E-8273-E321BEE11AEC}"/>
              </a:ext>
            </a:extLst>
          </p:cNvPr>
          <p:cNvSpPr>
            <a:spLocks noGrp="1"/>
          </p:cNvSpPr>
          <p:nvPr>
            <p:ph type="title"/>
          </p:nvPr>
        </p:nvSpPr>
        <p:spPr>
          <a:xfrm>
            <a:off x="457200" y="0"/>
            <a:ext cx="8229600" cy="1417638"/>
          </a:xfrm>
        </p:spPr>
        <p:txBody>
          <a:bodyPr/>
          <a:lstStyle/>
          <a:p>
            <a:endParaRPr lang="pt-BR" altLang="pt-BR"/>
          </a:p>
        </p:txBody>
      </p:sp>
      <p:pic>
        <p:nvPicPr>
          <p:cNvPr id="4" name="Ó-preguiçoso-vai-ter-com-a-formiga - 10Youtube.com.mp4">
            <a:hlinkClick r:id="" action="ppaction://media"/>
            <a:extLst>
              <a:ext uri="{FF2B5EF4-FFF2-40B4-BE49-F238E27FC236}">
                <a16:creationId xmlns:a16="http://schemas.microsoft.com/office/drawing/2014/main" id="{E535BE13-1368-4BDA-9C34-68D7393D751D}"/>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57150" y="0"/>
            <a:ext cx="908685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9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a:extLst>
              <a:ext uri="{FF2B5EF4-FFF2-40B4-BE49-F238E27FC236}">
                <a16:creationId xmlns:a16="http://schemas.microsoft.com/office/drawing/2014/main" id="{030AFFED-D84C-438B-9560-1F4914D584D9}"/>
              </a:ext>
            </a:extLst>
          </p:cNvPr>
          <p:cNvSpPr>
            <a:spLocks noGrp="1"/>
          </p:cNvSpPr>
          <p:nvPr>
            <p:ph type="title"/>
          </p:nvPr>
        </p:nvSpPr>
        <p:spPr/>
        <p:txBody>
          <a:bodyPr/>
          <a:lstStyle/>
          <a:p>
            <a:r>
              <a:rPr lang="pt-BR" altLang="pt-BR"/>
              <a:t>Vídeo </a:t>
            </a:r>
            <a:br>
              <a:rPr lang="pt-BR" altLang="pt-BR"/>
            </a:br>
            <a:r>
              <a:rPr lang="pt-BR" altLang="pt-BR"/>
              <a:t>O bicho preguiça comendo</a:t>
            </a:r>
          </a:p>
        </p:txBody>
      </p:sp>
      <p:pic>
        <p:nvPicPr>
          <p:cNvPr id="2" name="Preguiça-de-sair - 10Youtube.com.mp4">
            <a:hlinkClick r:id="" action="ppaction://media"/>
            <a:extLst>
              <a:ext uri="{FF2B5EF4-FFF2-40B4-BE49-F238E27FC236}">
                <a16:creationId xmlns:a16="http://schemas.microsoft.com/office/drawing/2014/main" id="{11FE59AB-F8A7-4475-A84B-4E3D5A2A9ED8}"/>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93D8A75-7052-4C05-AAE6-4102A19978DB}"/>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47D5B226-FA3D-4463-93E0-15B2D7E93AB7}"/>
              </a:ext>
            </a:extLst>
          </p:cNvPr>
          <p:cNvSpPr/>
          <p:nvPr/>
        </p:nvSpPr>
        <p:spPr>
          <a:xfrm>
            <a:off x="251520" y="260648"/>
            <a:ext cx="8892480" cy="11480066"/>
          </a:xfrm>
          <a:prstGeom prst="rect">
            <a:avLst/>
          </a:prstGeom>
          <a:noFill/>
        </p:spPr>
        <p:txBody>
          <a:bodyPr>
            <a:spAutoFit/>
          </a:bodyPr>
          <a:lstStyle/>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Observe a formiga, preguiçoso,</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reflita nos caminhos dela e seja sábio! Ela não tem nem chefe,</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28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By</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Christian Barbosa:</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53D22CC8-42E2-48BB-938F-6079067EE605}"/>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01C78FE5-0661-4186-9464-E294D41B6177}"/>
              </a:ext>
            </a:extLst>
          </p:cNvPr>
          <p:cNvSpPr/>
          <p:nvPr/>
        </p:nvSpPr>
        <p:spPr>
          <a:xfrm>
            <a:off x="383148" y="260648"/>
            <a:ext cx="8640960" cy="6001643"/>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6:6-8</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nem supervisor, nem governante, e ainda assim armazena</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as suas provisões no verão</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na época da colheita</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ajunta o seu alimento.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0A577A6-E418-4704-9964-1DFC6D74228B}"/>
              </a:ext>
            </a:extLst>
          </p:cNvPr>
          <p:cNvSpPr/>
          <p:nvPr/>
        </p:nvSpPr>
        <p:spPr>
          <a:xfrm>
            <a:off x="79375" y="95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D95E8093-58F3-462B-9E41-9750D3A64D9D}"/>
              </a:ext>
            </a:extLst>
          </p:cNvPr>
          <p:cNvSpPr/>
          <p:nvPr/>
        </p:nvSpPr>
        <p:spPr>
          <a:xfrm>
            <a:off x="693949" y="4581128"/>
            <a:ext cx="8151590" cy="1754326"/>
          </a:xfrm>
          <a:prstGeom prst="rect">
            <a:avLst/>
          </a:prstGeom>
          <a:noFill/>
        </p:spPr>
        <p:txBody>
          <a:bodyPr wrap="non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As mãos diligentes governarão,</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os preguiçosos acabarão escravos. </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12:24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E6727DF-CE3F-4DA0-ADC3-C699ED4CAA2E}"/>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C312C04A-D8D5-4883-A051-BE17825792D1}"/>
              </a:ext>
            </a:extLst>
          </p:cNvPr>
          <p:cNvSpPr/>
          <p:nvPr/>
        </p:nvSpPr>
        <p:spPr>
          <a:xfrm>
            <a:off x="-252536" y="404664"/>
            <a:ext cx="9073008" cy="6617196"/>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Diligente: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Aquele que é dedicado, trabalhoso, rápido, que trabalha com gosto.</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é diligente ou Preguiçoso?</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A732CAE-24D0-40CD-93A2-06747204DC4F}"/>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B8E64473-C5E1-46F0-854A-516E0C5A04C2}"/>
              </a:ext>
            </a:extLst>
          </p:cNvPr>
          <p:cNvSpPr/>
          <p:nvPr/>
        </p:nvSpPr>
        <p:spPr>
          <a:xfrm>
            <a:off x="-252537" y="404664"/>
            <a:ext cx="9306049" cy="6370975"/>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2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 – Faça uma atividade física:</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Exercitar seu corpo, o ajudará a ter </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mais disposição em seu dia a dia, </a:t>
            </a: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6BDF139-C7C1-45D6-9E0F-A092BDF22614}"/>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B92E5FFC-6737-437A-B531-8E5A0B524DEA}"/>
              </a:ext>
            </a:extLst>
          </p:cNvPr>
          <p:cNvSpPr/>
          <p:nvPr/>
        </p:nvSpPr>
        <p:spPr>
          <a:xfrm>
            <a:off x="395536" y="404664"/>
            <a:ext cx="8424936" cy="6192688"/>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2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 Estabeleça metas: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faça um planejamento minucioso de como irá atingir seus objetivos, estabelecendo prazos para começar e finalizar. </a:t>
            </a:r>
            <a:r>
              <a:rPr lang="pt-BR" sz="3600" dirty="0"/>
              <a:t> </a:t>
            </a: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9B421EA-46B6-416D-8D3C-B4F0AF3502CC}"/>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624CC56F-3099-4B83-A21F-0163A6744D19}"/>
              </a:ext>
            </a:extLst>
          </p:cNvPr>
          <p:cNvSpPr/>
          <p:nvPr/>
        </p:nvSpPr>
        <p:spPr>
          <a:xfrm>
            <a:off x="251520" y="764704"/>
            <a:ext cx="9073008" cy="6309420"/>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2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3- Tenha uma boa noite de sono:</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busque dormir oito horas diárias e tenha uma</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rotina de horários regular, ou seja, </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durma meia-noite em um dia, e duas horas da manhã em outro</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A08FE7F-379F-48A7-BF9A-391D0D780968}"/>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78473506-6BEF-4E2B-827D-4DF37C21C555}"/>
              </a:ext>
            </a:extLst>
          </p:cNvPr>
          <p:cNvSpPr/>
          <p:nvPr/>
        </p:nvSpPr>
        <p:spPr>
          <a:xfrm>
            <a:off x="118130" y="305068"/>
            <a:ext cx="9073008" cy="6740307"/>
          </a:xfrm>
          <a:prstGeom prst="rect">
            <a:avLst/>
          </a:prstGeom>
          <a:noFill/>
        </p:spPr>
        <p:txBody>
          <a:bodyPr>
            <a:spAutoFit/>
          </a:bodyPr>
          <a:lstStyle/>
          <a:p>
            <a:pPr algn="ctr" eaLnBrk="1" hangingPunct="1">
              <a:defRPr/>
            </a:pPr>
            <a:r>
              <a:rPr lang="pt-BR" sz="32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4 – Cuide de sua alimentação</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é importante procurar um nutricionista para que ele oriente você sobre alguns alimentos que poderão lhe dar mais energia em seu dia.</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EAC61ED-1849-48AA-8BDD-EA481178E760}"/>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E74445FE-D074-43EF-8A61-6D175DC05F80}"/>
              </a:ext>
            </a:extLst>
          </p:cNvPr>
          <p:cNvSpPr/>
          <p:nvPr/>
        </p:nvSpPr>
        <p:spPr>
          <a:xfrm>
            <a:off x="251520" y="260648"/>
            <a:ext cx="9289032" cy="6247864"/>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2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5 – Tenha atitude:</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algumas pessoas são preguiçosas</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exatamente por não agirem. </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Sendo assim, a inércia toma conta de seus corações</a:t>
            </a:r>
          </a:p>
          <a:p>
            <a:pP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806EBD3-968C-4332-ADB3-755CDE299CD4}"/>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6C78607D-807D-47B3-A3C4-838BAC97DD58}"/>
              </a:ext>
            </a:extLst>
          </p:cNvPr>
          <p:cNvSpPr/>
          <p:nvPr/>
        </p:nvSpPr>
        <p:spPr>
          <a:xfrm>
            <a:off x="251520" y="404664"/>
            <a:ext cx="8568952" cy="6555641"/>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2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6 – Busque estar ao lado de pessoas motivadas</a:t>
            </a: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Ficar ao lado de pessoas inertes e que possuem aversão à produtividade, é contaminar-se negativamente e trazer para si, muitos males. </a:t>
            </a: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3437839-9E41-45D5-AC09-32287176612E}"/>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60195DBF-A9BB-424A-8494-44314EFAAEA7}"/>
              </a:ext>
            </a:extLst>
          </p:cNvPr>
          <p:cNvSpPr/>
          <p:nvPr/>
        </p:nvSpPr>
        <p:spPr>
          <a:xfrm>
            <a:off x="237807" y="-171400"/>
            <a:ext cx="8668386" cy="6863417"/>
          </a:xfrm>
          <a:prstGeom prst="rect">
            <a:avLst/>
          </a:prstGeom>
          <a:noFill/>
        </p:spPr>
        <p:txBody>
          <a:bodyPr>
            <a:spAutoFit/>
          </a:bodyPr>
          <a:lstStyle/>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Dentre os 7 pecados capitais, lá está ela...</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7. Preguiça: negligência ou falta de vontade para o trabalho ou atividades importantes.</a:t>
            </a:r>
            <a:endPar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9DF270B-A725-4784-B59B-35DDCE41C168}"/>
              </a:ext>
            </a:extLst>
          </p:cNvPr>
          <p:cNvSpPr/>
          <p:nvPr/>
        </p:nvSpPr>
        <p:spPr>
          <a:xfrm>
            <a:off x="7938" y="-285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EBB2F381-E19C-4D19-83B6-5E5E0D1C4401}"/>
              </a:ext>
            </a:extLst>
          </p:cNvPr>
          <p:cNvSpPr/>
          <p:nvPr/>
        </p:nvSpPr>
        <p:spPr>
          <a:xfrm>
            <a:off x="179512" y="260648"/>
            <a:ext cx="11161240" cy="6063198"/>
          </a:xfrm>
          <a:prstGeom prst="rect">
            <a:avLst/>
          </a:prstGeom>
          <a:noFill/>
        </p:spPr>
        <p:txBody>
          <a:bodyPr>
            <a:spAutoFit/>
          </a:bodyPr>
          <a:lstStyle/>
          <a:p>
            <a:pP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Pense...</a:t>
            </a:r>
          </a:p>
          <a:p>
            <a:pP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Qual área de sua vida  você tem sido </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Preguiçoso?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0CB9370-71DC-4500-B9ED-9F2BA9274CDE}"/>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2CBA675E-CE4A-4506-9AD4-4D2A652A6B64}"/>
              </a:ext>
            </a:extLst>
          </p:cNvPr>
          <p:cNvSpPr/>
          <p:nvPr/>
        </p:nvSpPr>
        <p:spPr>
          <a:xfrm>
            <a:off x="104734" y="142809"/>
            <a:ext cx="8297937" cy="7294305"/>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Pense...</a:t>
            </a: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Será a espiritual</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Familiar</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Acadêmica</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Física</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Profissional</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Social</a:t>
            </a: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4C6C15D-3FBB-4D8E-A3FC-E371EB8A35A5}"/>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6A85A519-C750-44D7-A996-E35DC6D522A3}"/>
              </a:ext>
            </a:extLst>
          </p:cNvPr>
          <p:cNvSpPr/>
          <p:nvPr/>
        </p:nvSpPr>
        <p:spPr>
          <a:xfrm>
            <a:off x="90488" y="5301208"/>
            <a:ext cx="8640960" cy="1200329"/>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Uma pessoa não é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construida</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apenas em uma área, + em todas as áreas.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92A4197-58FB-4505-8B98-2722A341C1E0}"/>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3" name="Retângulo 2">
            <a:extLst>
              <a:ext uri="{FF2B5EF4-FFF2-40B4-BE49-F238E27FC236}">
                <a16:creationId xmlns:a16="http://schemas.microsoft.com/office/drawing/2014/main" id="{532AF11C-6D44-49A4-B976-4E6BF0D37747}"/>
              </a:ext>
            </a:extLst>
          </p:cNvPr>
          <p:cNvSpPr/>
          <p:nvPr/>
        </p:nvSpPr>
        <p:spPr>
          <a:xfrm>
            <a:off x="179512" y="612844"/>
            <a:ext cx="8082085" cy="10618291"/>
          </a:xfrm>
          <a:prstGeom prst="rect">
            <a:avLst/>
          </a:prstGeom>
        </p:spPr>
        <p:txBody>
          <a:bodyPr>
            <a:spAutoFit/>
          </a:bodyPr>
          <a:lstStyle/>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Seja produtivo!</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preguiça mata!</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3051589C-4342-4623-9D20-5C6E4FDD5C9A}"/>
              </a:ext>
            </a:extLst>
          </p:cNvPr>
          <p:cNvSpPr>
            <a:spLocks noGrp="1"/>
          </p:cNvSpPr>
          <p:nvPr>
            <p:ph type="title"/>
          </p:nvPr>
        </p:nvSpPr>
        <p:spPr>
          <a:xfrm>
            <a:off x="426368" y="24334"/>
            <a:ext cx="8291264" cy="6537325"/>
          </a:xfrm>
          <a:extLst/>
        </p:spPr>
        <p:txBody>
          <a:bodyPr/>
          <a:lstStyle/>
          <a:p>
            <a:pPr>
              <a:defRPr/>
            </a:pP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O que você plantar hoje irá colher amanhã.</a:t>
            </a: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Está plantando?</a:t>
            </a: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endParaRPr lang="pt-BR" sz="3600" dirty="0"/>
          </a:p>
        </p:txBody>
      </p:sp>
      <p:sp>
        <p:nvSpPr>
          <p:cNvPr id="3" name="Retângulo 2">
            <a:extLst>
              <a:ext uri="{FF2B5EF4-FFF2-40B4-BE49-F238E27FC236}">
                <a16:creationId xmlns:a16="http://schemas.microsoft.com/office/drawing/2014/main" id="{CC349824-4B59-44D7-A90B-2059B021F39F}"/>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ítulo 1">
            <a:extLst>
              <a:ext uri="{FF2B5EF4-FFF2-40B4-BE49-F238E27FC236}">
                <a16:creationId xmlns:a16="http://schemas.microsoft.com/office/drawing/2014/main" id="{36BF5B58-0499-4272-A92C-3584E16807C9}"/>
              </a:ext>
            </a:extLst>
          </p:cNvPr>
          <p:cNvSpPr>
            <a:spLocks noGrp="1"/>
          </p:cNvSpPr>
          <p:nvPr>
            <p:ph type="title"/>
          </p:nvPr>
        </p:nvSpPr>
        <p:spPr/>
        <p:txBody>
          <a:bodyPr/>
          <a:lstStyle/>
          <a:p>
            <a:r>
              <a:rPr lang="pt-BR" altLang="pt-BR"/>
              <a:t>Video </a:t>
            </a:r>
            <a:br>
              <a:rPr lang="pt-BR" altLang="pt-BR"/>
            </a:br>
            <a:endParaRPr lang="pt-BR" altLang="pt-BR"/>
          </a:p>
        </p:txBody>
      </p:sp>
      <p:sp>
        <p:nvSpPr>
          <p:cNvPr id="70659" name="Espaço Reservado para Conteúdo 2">
            <a:extLst>
              <a:ext uri="{FF2B5EF4-FFF2-40B4-BE49-F238E27FC236}">
                <a16:creationId xmlns:a16="http://schemas.microsoft.com/office/drawing/2014/main" id="{88B9D16B-3A56-4C3C-A679-A16DBAD55000}"/>
              </a:ext>
            </a:extLst>
          </p:cNvPr>
          <p:cNvSpPr>
            <a:spLocks noGrp="1"/>
          </p:cNvSpPr>
          <p:nvPr>
            <p:ph idx="1"/>
          </p:nvPr>
        </p:nvSpPr>
        <p:spPr/>
        <p:txBody>
          <a:bodyPr/>
          <a:lstStyle/>
          <a:p>
            <a:r>
              <a:rPr lang="pt-BR" altLang="pt-BR"/>
              <a:t>Zootopia preguiça</a:t>
            </a:r>
          </a:p>
        </p:txBody>
      </p:sp>
      <p:pic>
        <p:nvPicPr>
          <p:cNvPr id="2" name="Zootopia-Cena-do-Bicho-Preguiça - 10Youtube.com.mp4">
            <a:hlinkClick r:id="" action="ppaction://media"/>
            <a:extLst>
              <a:ext uri="{FF2B5EF4-FFF2-40B4-BE49-F238E27FC236}">
                <a16:creationId xmlns:a16="http://schemas.microsoft.com/office/drawing/2014/main" id="{BF34519F-AF42-49A8-8B85-4002BB44F99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9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37DD689-728A-4A04-8833-BE30F97246EC}"/>
              </a:ext>
            </a:extLst>
          </p:cNvPr>
          <p:cNvSpPr/>
          <p:nvPr/>
        </p:nvSpPr>
        <p:spPr>
          <a:xfrm>
            <a:off x="53975"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E6CBCEEE-3406-4CC0-B7A7-A80694A7385D}"/>
              </a:ext>
            </a:extLst>
          </p:cNvPr>
          <p:cNvSpPr/>
          <p:nvPr/>
        </p:nvSpPr>
        <p:spPr>
          <a:xfrm>
            <a:off x="303142" y="3903603"/>
            <a:ext cx="8712968"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é livre para fazer suas escolhas, seja diligente, liberte-se da escravidão da preguiça.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967F527-C1CD-4C34-AC8D-CA1767860B98}"/>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B071907E-5B5A-4598-8F20-189615FE8468}"/>
              </a:ext>
            </a:extLst>
          </p:cNvPr>
          <p:cNvSpPr/>
          <p:nvPr/>
        </p:nvSpPr>
        <p:spPr>
          <a:xfrm>
            <a:off x="251520" y="476672"/>
            <a:ext cx="8640960" cy="5632311"/>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“Vencer a preguiça é a primeira coisa que o homem deve procurar, se quiser ser dono do seu destino.</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Thomas Atkinson,</a:t>
            </a:r>
            <a:endPar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12D3128-5DA4-4226-AEC7-570CC43DFC61}"/>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5EDC77E7-A485-4E0A-821F-9EFA955804C2}"/>
              </a:ext>
            </a:extLst>
          </p:cNvPr>
          <p:cNvSpPr/>
          <p:nvPr/>
        </p:nvSpPr>
        <p:spPr>
          <a:xfrm>
            <a:off x="251520" y="476672"/>
            <a:ext cx="8640960" cy="6247864"/>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pode bater no peito e dizer que não tem preguiça de algo?</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Opa, eu também não!</a:t>
            </a:r>
            <a:endPar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24C190-054C-47DC-85FC-0C5FD000DDCA}"/>
              </a:ext>
            </a:extLst>
          </p:cNvPr>
          <p:cNvSpPr/>
          <p:nvPr/>
        </p:nvSpPr>
        <p:spPr>
          <a:xfrm>
            <a:off x="52388" y="-635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B915213D-EE78-4DE2-A39A-1B8CFEA8642D}"/>
              </a:ext>
            </a:extLst>
          </p:cNvPr>
          <p:cNvSpPr/>
          <p:nvPr/>
        </p:nvSpPr>
        <p:spPr>
          <a:xfrm>
            <a:off x="683568" y="-27355"/>
            <a:ext cx="8640960" cy="7232749"/>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 gente que é tão preguiçoso, que até para comer tem preguiça.</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Câmera escondida  filmou alguns comendo...</a:t>
            </a:r>
          </a:p>
          <a:p>
            <a:pPr algn="ctr" eaLnBrk="1" hangingPunct="1">
              <a:defRPr/>
            </a:pPr>
            <a:endParaRPr lang="pt-BR" sz="24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5A17A98-F49C-4E4F-91ED-414F7374F06F}"/>
              </a:ext>
            </a:extLst>
          </p:cNvPr>
          <p:cNvSpPr/>
          <p:nvPr/>
        </p:nvSpPr>
        <p:spPr>
          <a:xfrm>
            <a:off x="52388" y="-635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1BEB6D98-8FE9-48A9-85FF-5A582EA153D4}"/>
              </a:ext>
            </a:extLst>
          </p:cNvPr>
          <p:cNvSpPr/>
          <p:nvPr/>
        </p:nvSpPr>
        <p:spPr>
          <a:xfrm>
            <a:off x="683568" y="-27355"/>
            <a:ext cx="8640960" cy="3170099"/>
          </a:xfrm>
          <a:prstGeom prst="rect">
            <a:avLst/>
          </a:prstGeom>
          <a:noFill/>
        </p:spPr>
        <p:txBody>
          <a:bodyPr>
            <a:spAutoFit/>
          </a:bodyPr>
          <a:lstStyle/>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a:t>
            </a:r>
            <a:endParaRPr lang="pt-BR" sz="24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pic>
        <p:nvPicPr>
          <p:cNvPr id="2" name="Bicho-preguiça-comendo - 10Youtube.com.mp4">
            <a:hlinkClick r:id="" action="ppaction://media"/>
            <a:extLst>
              <a:ext uri="{FF2B5EF4-FFF2-40B4-BE49-F238E27FC236}">
                <a16:creationId xmlns:a16="http://schemas.microsoft.com/office/drawing/2014/main" id="{62435BE9-B59E-40B5-AB89-D2FC6A966E87}"/>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79388" y="115888"/>
            <a:ext cx="8904287"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B48AC5D-7B87-439F-B930-5447C5CF1169}"/>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20504071-9C63-4547-BFED-28F9B8629172}"/>
              </a:ext>
            </a:extLst>
          </p:cNvPr>
          <p:cNvSpPr/>
          <p:nvPr/>
        </p:nvSpPr>
        <p:spPr>
          <a:xfrm>
            <a:off x="251520" y="260648"/>
            <a:ext cx="8892480" cy="10433625"/>
          </a:xfrm>
          <a:prstGeom prst="rect">
            <a:avLst/>
          </a:prstGeom>
          <a:noFill/>
        </p:spPr>
        <p:txBody>
          <a:bodyPr>
            <a:spAutoFit/>
          </a:bodyPr>
          <a:lstStyle/>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6 :9-11</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Até quando você vai ficar deitado,</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preguiçoso?</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se levantará de seu sono? Tirando uma soneca,</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AFA80BF-690C-4048-8A18-54F982CFC186}"/>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53DF98EF-6DEC-4864-8CB7-D88982B0A58E}"/>
              </a:ext>
            </a:extLst>
          </p:cNvPr>
          <p:cNvSpPr/>
          <p:nvPr/>
        </p:nvSpPr>
        <p:spPr>
          <a:xfrm>
            <a:off x="251520" y="260648"/>
            <a:ext cx="8892480" cy="10002738"/>
          </a:xfrm>
          <a:prstGeom prst="rect">
            <a:avLst/>
          </a:prstGeom>
          <a:noFill/>
        </p:spPr>
        <p:txBody>
          <a:bodyPr>
            <a:spAutoFit/>
          </a:bodyPr>
          <a:lstStyle/>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6 :9-11</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cochilando um pouco,</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cruzando um pouco os braços</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para descansar, a sua pobreza o surpreenderá</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como um assaltante,</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12416</TotalTime>
  <Words>1966</Words>
  <Application>Microsoft Office PowerPoint</Application>
  <PresentationFormat>Apresentação na tela (4:3)</PresentationFormat>
  <Paragraphs>449</Paragraphs>
  <Slides>36</Slides>
  <Notes>33</Notes>
  <HiddenSlides>0</HiddenSlides>
  <MMClips>4</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36</vt:i4>
      </vt:variant>
    </vt:vector>
  </HeadingPairs>
  <TitlesOfParts>
    <vt:vector size="40" baseType="lpstr">
      <vt:lpstr>Trebuchet MS</vt:lpstr>
      <vt:lpstr>Arial</vt:lpstr>
      <vt:lpstr>Berlin Sans FB Demi</vt:lpstr>
      <vt:lpstr>4tons-preto</vt:lpstr>
      <vt:lpstr>Apresentação do PowerPoint</vt:lpstr>
      <vt:lpstr>Vídeo  O bicho preguiça comendo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O que você plantar hoje irá colher amanhã. Está plantando? </vt:lpstr>
      <vt:lpstr>Video  </vt:lpstr>
      <vt:lpstr>Apresentação do PowerPoint</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PE2014-C15-EM RESPOSTA A ESTE AMOR</dc:title>
  <dc:subject>PE-CAPELAS 2018</dc:subject>
  <dc:creator>Pr. MARCELO AUGUSTO DE CARVALHO</dc:creator>
  <cp:keywords>www.pastordeescola.com.br; www.4tons.com</cp:keywords>
  <dc:description>COMÉRCIO PROIBIDO. USO PESSOAL</dc:description>
  <cp:lastModifiedBy>Pr. Marcelo Carvalho</cp:lastModifiedBy>
  <cp:revision>194</cp:revision>
  <dcterms:created xsi:type="dcterms:W3CDTF">2009-09-21T13:03:02Z</dcterms:created>
  <dcterms:modified xsi:type="dcterms:W3CDTF">2018-02-22T12:06:27Z</dcterms:modified>
  <cp:category>CAPELAS</cp:category>
</cp:coreProperties>
</file>