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"/>
  </p:notesMasterIdLst>
  <p:sldIdLst>
    <p:sldId id="286" r:id="rId2"/>
    <p:sldId id="304" r:id="rId3"/>
    <p:sldId id="328" r:id="rId4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79" autoAdjust="0"/>
    <p:restoredTop sz="77362" autoAdjust="0"/>
  </p:normalViewPr>
  <p:slideViewPr>
    <p:cSldViewPr>
      <p:cViewPr varScale="1">
        <p:scale>
          <a:sx n="57" d="100"/>
          <a:sy n="57" d="100"/>
        </p:scale>
        <p:origin x="8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90BA58F3-4B1D-41FC-8964-809F14395A1D}" type="datetimeFigureOut">
              <a:rPr lang="pt-BR"/>
              <a:pPr>
                <a:defRPr/>
              </a:pPr>
              <a:t>03/02/2016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Berlin Sans FB Demi" panose="020E0802020502020306" pitchFamily="34" charset="0"/>
              </a:defRPr>
            </a:lvl1pPr>
          </a:lstStyle>
          <a:p>
            <a:pPr>
              <a:defRPr/>
            </a:pPr>
            <a:fld id="{0045F244-F230-483A-8461-21AE3370BE5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029438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www.4tons.com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Pr. Marcelo Augusto de Carvalho</a:t>
            </a:r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C0EE11C9-9859-4F45-A279-A79C42211032}" type="slidenum">
              <a:rPr lang="pt-BR" altLang="pt-BR">
                <a:latin typeface="Berlin Sans FB Demi" panose="020E0802020502020306" pitchFamily="34" charset="0"/>
              </a:rPr>
              <a:pPr/>
              <a:t>1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853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>
              <a:spcBef>
                <a:spcPct val="0"/>
              </a:spcBef>
              <a:defRPr/>
            </a:pPr>
            <a:endParaRPr lang="pt-BR" b="1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B05F45E6-2EBD-4A32-9644-5274C4E61F54}" type="slidenum">
              <a:rPr lang="pt-BR" altLang="pt-BR">
                <a:latin typeface="Berlin Sans FB Demi" panose="020E0802020502020306" pitchFamily="34" charset="0"/>
              </a:rPr>
              <a:pPr/>
              <a:t>2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44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Vídeo – I look to you</a:t>
            </a:r>
          </a:p>
        </p:txBody>
      </p:sp>
      <p:sp>
        <p:nvSpPr>
          <p:cNvPr id="573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B7921282-4FDB-4982-B7E8-AA9AA84464BF}" type="slidenum">
              <a:rPr lang="pt-BR" altLang="pt-BR">
                <a:latin typeface="Berlin Sans FB Demi" panose="020E0802020502020306" pitchFamily="34" charset="0"/>
              </a:rPr>
              <a:pPr/>
              <a:t>3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121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D305A-E6A0-437E-8147-4761B928D3C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51371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F6638-E9A3-45C7-8179-CD4877AF62B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07004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92576-159E-4B80-AEDC-DD2D013882E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55031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946C7-6B0F-44F0-90D6-DD209C05434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64891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989D3-AF11-4198-8845-796D9FF6346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21645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C61D0-BCFF-42AF-B093-31B4778376E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03163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356CB-992A-414A-BDB5-15E2D961DCE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66364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44BC9-0423-4998-8976-3B7D2444DFE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7472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B8345-A9ED-4491-8317-B524D537B4C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07095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14E79-463B-472F-AEC1-D0F8BCC999A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91565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E15EA-EF76-475E-A574-EB8FA64735F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8816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Berlin Sans FB Demi" panose="020E0802020502020306" pitchFamily="34" charset="0"/>
              </a:defRPr>
            </a:lvl1pPr>
          </a:lstStyle>
          <a:p>
            <a:pPr>
              <a:defRPr/>
            </a:pPr>
            <a:fld id="{76417074-BF46-4480-BBC4-47049868771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CAPELAS%20GILSON%202016\O%20PODER%20DA%20PATERNIDADE\56224785_20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Erick\Downloads\003447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16024" y="4437112"/>
            <a:ext cx="8604448" cy="169277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eaLnBrk="1" hangingPunct="1">
              <a:defRPr/>
            </a:pPr>
            <a:r>
              <a:rPr lang="pt-BR" sz="48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 Poder Da Paternidade? </a:t>
            </a:r>
          </a:p>
          <a:p>
            <a:pPr algn="r" eaLnBrk="1" hangingPunct="1">
              <a:defRPr/>
            </a:pPr>
            <a:r>
              <a:rPr lang="pt-BR" sz="28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</a:t>
            </a: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Estudantil - APV</a:t>
            </a:r>
          </a:p>
          <a:p>
            <a:pPr algn="r" eaLnBrk="1" hangingPunct="1"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Pr. Gilson Cardoso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3491" y="4653136"/>
            <a:ext cx="864096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ausência da figura paterna e as consequências na formação de uma criança...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2" name="CN Notícias- Ausência paterna pode prejudicar desenvolvimento das crianças - 10Youtube.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850404"/>
            <a:ext cx="8808640" cy="495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17274</TotalTime>
  <Words>43</Words>
  <Application>Microsoft Office PowerPoint</Application>
  <PresentationFormat>Apresentação na tela (4:3)</PresentationFormat>
  <Paragraphs>10</Paragraphs>
  <Slides>3</Slides>
  <Notes>3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</vt:i4>
      </vt:variant>
    </vt:vector>
  </HeadingPairs>
  <TitlesOfParts>
    <vt:vector size="8" baseType="lpstr">
      <vt:lpstr>Berlin Sans FB</vt:lpstr>
      <vt:lpstr>Berlin Sans FB Demi</vt:lpstr>
      <vt:lpstr>Calibri</vt:lpstr>
      <vt:lpstr>Trebuchet MS</vt:lpstr>
      <vt:lpstr>4tons-preto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PE2014-05-LÁ VOU EU, LÁ VOU EU</dc:title>
  <dc:subject>PE-CAPELAS 2018</dc:subject>
  <dc:creator>Pr. MARCELO AUGUSTO DE CARVALHO</dc:creator>
  <cp:keywords>www.pastordeescola.com.br; www.4tons.com</cp:keywords>
  <dc:description>COMÉRCIO PROIBIDO. USO PESSOAL</dc:description>
  <cp:lastModifiedBy>APV - Marcelo Augusto de Carvalho</cp:lastModifiedBy>
  <cp:revision>159</cp:revision>
  <dcterms:created xsi:type="dcterms:W3CDTF">2009-09-21T13:03:02Z</dcterms:created>
  <dcterms:modified xsi:type="dcterms:W3CDTF">2016-02-03T16:59:21Z</dcterms:modified>
  <cp:category>CAPELAS 2014;CAPELAS</cp:category>
</cp:coreProperties>
</file>