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69" r:id="rId4"/>
    <p:sldId id="263" r:id="rId5"/>
    <p:sldId id="271" r:id="rId6"/>
    <p:sldId id="261" r:id="rId7"/>
    <p:sldId id="270" r:id="rId8"/>
    <p:sldId id="259" r:id="rId9"/>
    <p:sldId id="273" r:id="rId10"/>
    <p:sldId id="279" r:id="rId11"/>
    <p:sldId id="257" r:id="rId12"/>
    <p:sldId id="258" r:id="rId13"/>
    <p:sldId id="266" r:id="rId14"/>
    <p:sldId id="267" r:id="rId15"/>
    <p:sldId id="262" r:id="rId16"/>
    <p:sldId id="272" r:id="rId17"/>
    <p:sldId id="274" r:id="rId18"/>
    <p:sldId id="260" r:id="rId19"/>
    <p:sldId id="264" r:id="rId20"/>
    <p:sldId id="265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420" autoAdjust="0"/>
  </p:normalViewPr>
  <p:slideViewPr>
    <p:cSldViewPr snapToGrid="0">
      <p:cViewPr varScale="1">
        <p:scale>
          <a:sx n="48" d="100"/>
          <a:sy n="48" d="100"/>
        </p:scale>
        <p:origin x="13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85B87-7A63-4D51-81A1-3D01414CE979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A260B-11CB-44A3-B76D-9C2275866E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38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www.pastordeescola.com.br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84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Precisamos nos levantar e guiar as pessoas no caminho correto! Luz em meio as trevas. </a:t>
            </a:r>
          </a:p>
          <a:p>
            <a:endParaRPr lang="pt-BR" dirty="0"/>
          </a:p>
          <a:p>
            <a:r>
              <a:rPr lang="pt-BR" dirty="0"/>
              <a:t>Mateus 5:37 – Que você seja o mesmo independente </a:t>
            </a:r>
            <a:r>
              <a:rPr lang="pt-BR"/>
              <a:t>das circunstâncias.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5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forma repentina, um homem de 38 anos, casado, motorista, foi tomado por uma cegueira enquanto esperava sozinho dentro do carro o sinal abrir. Essa cegueira é definida como um mar de leite. Algumas pessoas o acudiram e um indivíduo se oferece para levá-lo em casa e acaba por roubar-lhe o carro. O ladrão vive um drama por ter roubado um homem cego, entretanto, também fica cego.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chegar em casa – o primeiro cego, sua esposa o leva ao oftalmologista, que não encontra nenhuma lesão nos olhos do homem, mas lhe solicita alguns exames para sustentar um possível diagnóstico sobre esse caso raro, o qual nunca vira. Por fim, o médico oftalmologista também é acometido pela treva branca e aos poucos infecta todos os seus pacientes, transformando a doença em uma epidemia.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156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indivíduos tomados pela cegueira branca são isolados e internados em um manicômio abandonado, porém, a única pessoa que não contraiu a cegueira é a mulher do médico, que esconde esse fato dos demais, exceto do marido. Nesse ambiente irão passar por diversas situações consideradas subumanas, vivendo como bichos, em que o instinto se sobreporá à razão e à dignidade humana.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84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Passado certo tempo, os cegos, já vivendo fora do manicômio, enfrentam a carência da cidade grande que fora saqueada, assim os moradores que tiveram suas casas saqueadas foram obrigados a viver como nômades, à procura de alimentos, água e abrigos pelas ruas.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18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mulher do médico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única personagem que não é contaminada com a cegueira branca. Assim, desempenha a função de guia e protetora dos acometidos pela cegueira.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médico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oftalmologista, fica cego enquanto investiga a rara cegueira.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primeiro cego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o primeiro indivíduo a ser contaminado enquanto aguardava o sinal abrir.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mulher do primeiro cego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ela reencontra o marido no manicômio.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cego ladrão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oferecendo-se a ajudar o primeiro cego, roubou-lhe o carro. Enquanto esteve no manicômio foi morto por soldados que cuidavam do lugar.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velho da venda preta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paciente do médico, possuía catarata, foi contaminado com a cegueira branca, que atingiu o olho que ainda enxergava.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Rapariga dos óculos escuros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prostituta, que se consultou com o médico devido a uma conjuntivite. Teve relações sexuais com ele enquanto estavam no manicômio. Ao sair de lá, relacionou-se com o velho da venda preta. Simboliza uma Maria Madalena que foi perdoada e uniu-se ao cego da venda preta.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rapazinho estrábico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levado ao manicômio sem a companhia da mãe, lá a rapariga dos óculos escuros desempenhava esse papel materno.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cachorro das lágrimas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encontrado pela mulher do oftalmologista que o abraça e faz dele seu animal de estimação.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cego da pistola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chefe que comandava o grupo de cegos malvados que causava terror nos demais do manicômio.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cego da contabilidade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antes da epidemia já era cego, sabia o alfabeto Braille e práticas contábeis.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velha do andar de baixo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vizinha dos pais da rapariga dos óculos escuros, sozinha e abandonada, não aguentou e morreu.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cega das insônias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tinha dificuldade para dormir no manicômio, ao ser agredida pelos cegos malvados, não aguentou e morreu.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Escritor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ao ser expulso de seu próprio apartamento, passou a morar no apartamento do primeiro cego. Mesmo contaminado com a treva branca continuou a escrever, pois sem isso não teria seria capaz de viver.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774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Mulheres de policiais militares bloquearam os portões dos batalhões da corporação no Espírito Santo no dia 3 de fevereiro de 2017, impedindo a saída dos carros de polícia. A categoria reivindica aumento salarial e melhorias nas condições de trabalho.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167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movimento gerou uma grande crise de segurança no estado. Ruas ficaram sem policiamento, ônibus deixaram de circular e os capixabas evitaram sair de casa com medo da violência. Lojas foram saqueadas e mais de 100 pessoas foram mortas desde então.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72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151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Quem somos quando </a:t>
            </a:r>
            <a:r>
              <a:rPr lang="pt-BR" dirty="0" err="1"/>
              <a:t>ngm</a:t>
            </a:r>
            <a:r>
              <a:rPr lang="pt-BR" dirty="0"/>
              <a:t> está vendo? </a:t>
            </a:r>
          </a:p>
          <a:p>
            <a:endParaRPr lang="pt-BR" dirty="0"/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circunstancias extremas, medidas extremas? Para a sobrevivência de um grupo é certo o extermínio do outro? Existe limites? Dignidade até que ponto? Adianta viver civilizadamente?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A260B-11CB-44A3-B76D-9C2275866E7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44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14209-C123-499F-B169-4BF7AAE1A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F527DD-A5CE-4DF5-804C-729C1AE2B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1CBD45-E92E-4113-96E1-D7784AD2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1DA9E4-2716-4311-8096-47F951255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D0284F-0CD3-4CE8-AC8C-E29BC638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44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49A85-89ED-4696-B394-46945E5E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DA9CCB-7EAF-41FF-9EDB-E19070E27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33F922-EF0C-4D41-BB47-F29B8B98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69488E-F737-4396-B84B-CFDB945DC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2C3EC4-69ED-463E-8596-23C26EBD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73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F5EE23-0294-46E8-AA8E-BCE8A8F3F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9E03D57-0C8A-4A98-86CE-74F168579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CFD399-7E50-49ED-8632-082DFC96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7DC6C0-DA85-4F7B-A098-A01DE99D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D4EA3C-F1E8-41A0-AB27-B222272F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50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69392C-5CF8-41DD-B365-2F4C295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189CF8-2661-4AC6-A35D-00A001E6D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C962A2-32E4-480B-9C6C-EC23B67D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62CE43-61E2-46DF-8988-1300B33B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B5710F-E839-4EFA-9D44-AFF6C3F9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92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DAB23-D130-4FBF-8326-0D9FF56B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01F249-DFA1-41C9-A68E-4C3722EB1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1ADF67-1F42-4EE4-85CE-2E11CA7CB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0D0259-2FBC-4D83-8D70-948ECDE49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2C0495-8132-4727-8A3B-A0168F14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39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65A3D-7D55-468C-812B-1D8F73CB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03EE36-84A9-400E-B75C-BE108AFFE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BF5767-5BAC-4CD7-82E8-429A94CA7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C7BFB7-B55B-4530-A8C3-137EE43D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B449DF-A6A0-43A1-BEAC-DA5BBAE1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160DA3-D74F-40E6-AAD0-6377900D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16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D6580-F5B6-473C-B5BA-87D73E65B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E8986-5F78-428B-A985-FF3F24C5F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2F7C77-A6FD-47F4-948C-4A0EE8C44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686E8C7-BC6A-4432-AAAF-60CB9A42D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5661149-9A9B-46C4-9AFD-993F3B979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BF92D18-8F3F-4CD2-8634-8BAC5200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5ED73B9-EC85-4757-845D-56D8AFE7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CD2CE7B-C849-4237-B0D7-117226FC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12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96AE1-A178-42BE-A9C8-8D0B3FFE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527559-D416-4FD8-A157-CE580739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F17DC2-C311-4C94-8AD4-DF6EA18F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EFD5CD-A251-4394-8B23-F52B4CDF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0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8366E23-0F20-4F21-92CD-C642F728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1C79A66-1562-490C-B23A-8CD323F9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42064E-CF35-4D1D-B9C3-D6274EA7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87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7164B-E9AD-4DE9-B1CB-7FE69BD4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043D0D-B771-48D3-B09A-FB62183EF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555A5A-51BA-43BA-88EC-AD1BE7F5E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FB777F-B6CD-4D8B-BFA6-A489195F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6D3B73-B3B0-4EC4-BD07-93C962B6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D31214-1340-4131-9161-ECA31C6E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94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BFD76-CEDE-4364-9AB2-22A7533A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1928C15-D3C9-4F31-A894-86B79D2BD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A0F752-B3D7-48E1-873B-4B3AAD68E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63B140-93F2-4CFE-9A47-94544287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91456B-306C-404A-AF3F-40E30F3B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75BE03-11C5-4390-80D1-FFF92D65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38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67E5724-3C4F-408A-9CEA-1D997D6A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72FD89-A11E-4FEF-A150-EF183201D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4C0660-285D-4144-8EE4-54BABC2EE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EEBA7-26A2-47F8-AC9A-024F8FB2CB81}" type="datetimeFigureOut">
              <a:rPr lang="pt-BR" smtClean="0"/>
              <a:t>19/02/2018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343573-FFEA-4C65-B542-A12E202A8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E3D261-894C-4494-8EA5-DDF1E3976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83299-B2E8-4FBB-9B66-C72D8C07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71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1F8CE21A-7BE3-4131-8A63-32E865A87E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04A3AE0-A598-4A99-8739-33A5A0B98FD1}"/>
              </a:ext>
            </a:extLst>
          </p:cNvPr>
          <p:cNvSpPr txBox="1"/>
          <p:nvPr/>
        </p:nvSpPr>
        <p:spPr>
          <a:xfrm>
            <a:off x="508000" y="2870200"/>
            <a:ext cx="24207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 err="1"/>
              <a:t>Pr</a:t>
            </a:r>
            <a:r>
              <a:rPr lang="pt-BR" sz="2600" b="1" dirty="0"/>
              <a:t> Thiago Goese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683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54987-0786-4447-AB33-6CF08770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nvaso e saque na loja da Ricardo Eletro em Vitoria - Espirito Santo">
            <a:hlinkClick r:id="" action="ppaction://media"/>
            <a:extLst>
              <a:ext uri="{FF2B5EF4-FFF2-40B4-BE49-F238E27FC236}">
                <a16:creationId xmlns:a16="http://schemas.microsoft.com/office/drawing/2014/main" id="{F2047E30-21C1-40B3-8B69-E01F65450B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189785"/>
          </a:xfrm>
        </p:spPr>
      </p:pic>
    </p:spTree>
    <p:extLst>
      <p:ext uri="{BB962C8B-B14F-4D97-AF65-F5344CB8AC3E}">
        <p14:creationId xmlns:p14="http://schemas.microsoft.com/office/powerpoint/2010/main" val="5101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fogo, estrada, fumaça&#10;&#10;Descrição gerada com muito alta confiança">
            <a:extLst>
              <a:ext uri="{FF2B5EF4-FFF2-40B4-BE49-F238E27FC236}">
                <a16:creationId xmlns:a16="http://schemas.microsoft.com/office/drawing/2014/main" id="{5688688A-4F25-4B80-8BEA-01BB7190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0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, mesa, bagunçado&#10;&#10;Descrição gerada com alta confiança">
            <a:extLst>
              <a:ext uri="{FF2B5EF4-FFF2-40B4-BE49-F238E27FC236}">
                <a16:creationId xmlns:a16="http://schemas.microsoft.com/office/drawing/2014/main" id="{6A9C60DB-46C2-416A-B691-0EA228FA0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ao ar livre, rua, estrada&#10;&#10;Descrição gerada com muito alta confiança">
            <a:extLst>
              <a:ext uri="{FF2B5EF4-FFF2-40B4-BE49-F238E27FC236}">
                <a16:creationId xmlns:a16="http://schemas.microsoft.com/office/drawing/2014/main" id="{BD4D874F-C1A2-400D-B0AA-15904237A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83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chão, calçada, ao ar livre&#10;&#10;Descrição gerada com muito alta confiança">
            <a:extLst>
              <a:ext uri="{FF2B5EF4-FFF2-40B4-BE49-F238E27FC236}">
                <a16:creationId xmlns:a16="http://schemas.microsoft.com/office/drawing/2014/main" id="{AB03FFA2-7C02-4FE3-A220-9C5C7B7C4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80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ao ar livre, chão, pessoa&#10;&#10;Descrição gerada com muito alta confiança">
            <a:extLst>
              <a:ext uri="{FF2B5EF4-FFF2-40B4-BE49-F238E27FC236}">
                <a16:creationId xmlns:a16="http://schemas.microsoft.com/office/drawing/2014/main" id="{1EBBCC90-6F53-42AD-9800-99D44112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3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pessoa, ao ar livre, estrada&#10;&#10;Descrição gerada com muito alta confiança">
            <a:extLst>
              <a:ext uri="{FF2B5EF4-FFF2-40B4-BE49-F238E27FC236}">
                <a16:creationId xmlns:a16="http://schemas.microsoft.com/office/drawing/2014/main" id="{8724DBC0-383C-4BB5-8CEA-07F2B00B7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82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hão, avião, edifício, pequeno&#10;&#10;Descrição gerada com muito alta confiança">
            <a:extLst>
              <a:ext uri="{FF2B5EF4-FFF2-40B4-BE49-F238E27FC236}">
                <a16:creationId xmlns:a16="http://schemas.microsoft.com/office/drawing/2014/main" id="{32008BA3-9406-41C6-B48D-994354372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CBD955-F310-4138-89E3-9E0B3F9B9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0" b="199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57750B49-B1A6-4AB2-93EA-60C743755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2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A3D8D-EB87-448D-BCE6-85F4C4A3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nsaio Sobre A Cegueira - Trailer Oficial Legendado em Português">
            <a:hlinkClick r:id="" action="ppaction://media"/>
            <a:extLst>
              <a:ext uri="{FF2B5EF4-FFF2-40B4-BE49-F238E27FC236}">
                <a16:creationId xmlns:a16="http://schemas.microsoft.com/office/drawing/2014/main" id="{642BE9AA-0282-490E-8E7F-50AF0AAE06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44529"/>
          </a:xfrm>
        </p:spPr>
      </p:pic>
    </p:spTree>
    <p:extLst>
      <p:ext uri="{BB962C8B-B14F-4D97-AF65-F5344CB8AC3E}">
        <p14:creationId xmlns:p14="http://schemas.microsoft.com/office/powerpoint/2010/main" val="13976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homem, pessoa, texto, interior&#10;&#10;Descrição gerada com muito alta confiança">
            <a:extLst>
              <a:ext uri="{FF2B5EF4-FFF2-40B4-BE49-F238E27FC236}">
                <a16:creationId xmlns:a16="http://schemas.microsoft.com/office/drawing/2014/main" id="{E7AD433B-A581-4A52-862A-E73085B09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72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, sentado, pessoa, homem&#10;&#10;Descrição gerada com muito alta confiança">
            <a:extLst>
              <a:ext uri="{FF2B5EF4-FFF2-40B4-BE49-F238E27FC236}">
                <a16:creationId xmlns:a16="http://schemas.microsoft.com/office/drawing/2014/main" id="{2D125817-72B2-439F-9945-0BE6509F7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9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, parede, sala, chão&#10;&#10;Descrição gerada com muito alta confiança">
            <a:extLst>
              <a:ext uri="{FF2B5EF4-FFF2-40B4-BE49-F238E27FC236}">
                <a16:creationId xmlns:a16="http://schemas.microsoft.com/office/drawing/2014/main" id="{183ECDBF-6BEF-4016-9750-0B3E25A1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7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chão, pessoa, em pé&#10;&#10;Descrição gerada com muito alta confiança">
            <a:extLst>
              <a:ext uri="{FF2B5EF4-FFF2-40B4-BE49-F238E27FC236}">
                <a16:creationId xmlns:a16="http://schemas.microsoft.com/office/drawing/2014/main" id="{4FEC0786-BE26-4ACC-A37B-A864998D3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6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interior, parede, em pé&#10;&#10;Descrição gerada com muito alta confiança">
            <a:extLst>
              <a:ext uri="{FF2B5EF4-FFF2-40B4-BE49-F238E27FC236}">
                <a16:creationId xmlns:a16="http://schemas.microsoft.com/office/drawing/2014/main" id="{0DAFB3CB-FD99-44D4-9DC9-259446E4B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interior, parede, homem&#10;&#10;Descrição gerada com muito alta confiança">
            <a:extLst>
              <a:ext uri="{FF2B5EF4-FFF2-40B4-BE49-F238E27FC236}">
                <a16:creationId xmlns:a16="http://schemas.microsoft.com/office/drawing/2014/main" id="{4B3EBF2D-8DDD-47F4-8D9E-C6187822B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céu, edifício, estrada&#10;&#10;Descrição gerada com muito alta confiança">
            <a:extLst>
              <a:ext uri="{FF2B5EF4-FFF2-40B4-BE49-F238E27FC236}">
                <a16:creationId xmlns:a16="http://schemas.microsoft.com/office/drawing/2014/main" id="{41F79257-E929-45EC-9DA8-BBD72AB40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0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pessoa, chão, grupo&#10;&#10;Descrição gerada com muito alta confiança">
            <a:extLst>
              <a:ext uri="{FF2B5EF4-FFF2-40B4-BE49-F238E27FC236}">
                <a16:creationId xmlns:a16="http://schemas.microsoft.com/office/drawing/2014/main" id="{42DD3AD7-7A41-4131-BC9C-FA4FD446B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66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455</Words>
  <Application>Microsoft Office PowerPoint</Application>
  <PresentationFormat>Widescreen</PresentationFormat>
  <Paragraphs>41</Paragraphs>
  <Slides>20</Slides>
  <Notes>10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2018</dc:subject>
  <dc:creator>Pr. MARCELO AUGUSTO DE CARVALHO; APV - Thiago Henrique Goese</dc:creator>
  <cp:keywords>www.pastordeescola.com.br</cp:keywords>
  <dc:description>COMÉRCIO PROIBIDO. USO PESSOAL</dc:description>
  <cp:lastModifiedBy>Pr. Marcelo Carvalho</cp:lastModifiedBy>
  <cp:revision>11</cp:revision>
  <dcterms:created xsi:type="dcterms:W3CDTF">2017-11-15T22:36:20Z</dcterms:created>
  <dcterms:modified xsi:type="dcterms:W3CDTF">2018-02-19T20:07:52Z</dcterms:modified>
</cp:coreProperties>
</file>