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9"/>
  </p:notesMasterIdLst>
  <p:sldIdLst>
    <p:sldId id="286" r:id="rId2"/>
    <p:sldId id="257" r:id="rId3"/>
    <p:sldId id="317" r:id="rId4"/>
    <p:sldId id="316" r:id="rId5"/>
    <p:sldId id="318" r:id="rId6"/>
    <p:sldId id="327" r:id="rId7"/>
    <p:sldId id="299" r:id="rId8"/>
    <p:sldId id="350" r:id="rId9"/>
    <p:sldId id="319" r:id="rId10"/>
    <p:sldId id="287" r:id="rId11"/>
    <p:sldId id="328" r:id="rId12"/>
    <p:sldId id="315" r:id="rId13"/>
    <p:sldId id="289" r:id="rId14"/>
    <p:sldId id="330" r:id="rId15"/>
    <p:sldId id="331" r:id="rId16"/>
    <p:sldId id="309" r:id="rId17"/>
    <p:sldId id="332" r:id="rId18"/>
    <p:sldId id="349" r:id="rId19"/>
    <p:sldId id="302" r:id="rId20"/>
    <p:sldId id="333" r:id="rId21"/>
    <p:sldId id="335" r:id="rId22"/>
    <p:sldId id="336" r:id="rId23"/>
    <p:sldId id="334" r:id="rId24"/>
    <p:sldId id="337" r:id="rId25"/>
    <p:sldId id="329" r:id="rId26"/>
    <p:sldId id="338" r:id="rId27"/>
    <p:sldId id="341" r:id="rId28"/>
    <p:sldId id="342" r:id="rId29"/>
    <p:sldId id="344" r:id="rId30"/>
    <p:sldId id="343" r:id="rId31"/>
    <p:sldId id="345" r:id="rId32"/>
    <p:sldId id="301" r:id="rId33"/>
    <p:sldId id="346" r:id="rId34"/>
    <p:sldId id="322" r:id="rId35"/>
    <p:sldId id="351" r:id="rId36"/>
    <p:sldId id="320" r:id="rId37"/>
    <p:sldId id="348" r:id="rId38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7" autoAdjust="0"/>
    <p:restoredTop sz="82554" autoAdjust="0"/>
  </p:normalViewPr>
  <p:slideViewPr>
    <p:cSldViewPr>
      <p:cViewPr varScale="1">
        <p:scale>
          <a:sx n="61" d="100"/>
          <a:sy n="61" d="100"/>
        </p:scale>
        <p:origin x="92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CEF18D3A-306A-44F5-8817-0452B92D0A53}" type="datetimeFigureOut">
              <a:rPr lang="pt-BR"/>
              <a:pPr>
                <a:defRPr/>
              </a:pPr>
              <a:t>03/02/2016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dirty="0" smtClean="0"/>
              <a:t>Clique para editar os estilos do texto mestre</a:t>
            </a:r>
          </a:p>
          <a:p>
            <a:pPr lvl="1"/>
            <a:r>
              <a:rPr lang="pt-BR" noProof="0" dirty="0" smtClean="0"/>
              <a:t>Segundo nível</a:t>
            </a:r>
          </a:p>
          <a:p>
            <a:pPr lvl="2"/>
            <a:r>
              <a:rPr lang="pt-BR" noProof="0" dirty="0" smtClean="0"/>
              <a:t>Terceiro nível</a:t>
            </a:r>
          </a:p>
          <a:p>
            <a:pPr lvl="3"/>
            <a:r>
              <a:rPr lang="pt-BR" noProof="0" dirty="0" smtClean="0"/>
              <a:t>Quarto nível</a:t>
            </a:r>
          </a:p>
          <a:p>
            <a:pPr lvl="4"/>
            <a:r>
              <a:rPr lang="pt-BR" noProof="0" dirty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Berlin Sans FB Demi" panose="020E0802020502020306" pitchFamily="34" charset="0"/>
              </a:defRPr>
            </a:lvl1pPr>
          </a:lstStyle>
          <a:p>
            <a:pPr>
              <a:defRPr/>
            </a:pPr>
            <a:fld id="{E21E04CA-4235-4C55-AA68-D9311121F58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59896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pt-BR" altLang="pt-BR" b="1" smtClean="0"/>
              <a:t>www.4tons.com</a:t>
            </a:r>
          </a:p>
          <a:p>
            <a:pPr algn="ctr" eaLnBrk="1" hangingPunct="1">
              <a:spcBef>
                <a:spcPct val="0"/>
              </a:spcBef>
            </a:pPr>
            <a:r>
              <a:rPr lang="pt-BR" altLang="pt-BR" b="1" smtClean="0"/>
              <a:t>Pr. Marcelo Augusto de Carvalho</a:t>
            </a:r>
          </a:p>
          <a:p>
            <a:pPr eaLnBrk="1" hangingPunct="1">
              <a:spcBef>
                <a:spcPct val="0"/>
              </a:spcBef>
            </a:pPr>
            <a:endParaRPr lang="pt-BR" altLang="pt-BR" b="1" smtClean="0"/>
          </a:p>
          <a:p>
            <a:pPr eaLnBrk="1" hangingPunct="1">
              <a:spcBef>
                <a:spcPct val="0"/>
              </a:spcBef>
            </a:pPr>
            <a:endParaRPr lang="pt-BR" altLang="pt-BR" b="1" smtClean="0"/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2EA58467-C9DF-4E87-8971-F90BE3E7BA30}" type="slidenum">
              <a:rPr lang="pt-BR" altLang="pt-BR" smtClean="0"/>
              <a:pPr>
                <a:spcBef>
                  <a:spcPct val="0"/>
                </a:spcBef>
              </a:pPr>
              <a:t>1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11511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235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4A97A94C-EB58-489D-8294-801D5C7FD134}" type="slidenum">
              <a:rPr lang="pt-BR" altLang="pt-BR" smtClean="0"/>
              <a:pPr>
                <a:spcBef>
                  <a:spcPct val="0"/>
                </a:spcBef>
              </a:pPr>
              <a:t>11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107286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256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2CEEBC92-AD7F-41F9-8FEC-9C9F3207D687}" type="slidenum">
              <a:rPr lang="pt-BR" altLang="pt-BR" smtClean="0"/>
              <a:pPr>
                <a:spcBef>
                  <a:spcPct val="0"/>
                </a:spcBef>
              </a:pPr>
              <a:t>12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927983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mtClean="0"/>
              <a:t>Com o aumento da iniquidade o amor de quase todos se esfriará, Mt 24: é exatamente isto que vemos em nossa sociedade, pessoas amantes de si mesmas, egoístas e desta forma, não amam nem a Deus quanto mais ao próximo.</a:t>
            </a:r>
          </a:p>
          <a:p>
            <a:r>
              <a:rPr lang="pt-BR" altLang="pt-BR" smtClean="0"/>
              <a:t>Precisamos rever o porque Deus nos pede para compartilharmos, pois esta é  a única forma de expressarmos se realmente O conhecemos e O amamos.</a:t>
            </a:r>
          </a:p>
          <a:p>
            <a:r>
              <a:rPr lang="pt-BR" altLang="pt-BR" smtClean="0"/>
              <a:t>Com isto nosso eu se torna secundário perceberemos de forma mais clara a necessidade dos outros, deixando longe de nós todo tipo de egoismo.</a:t>
            </a: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BD3D7DAC-3D9F-483B-B7D1-DB44D88D4AC4}" type="slidenum">
              <a:rPr lang="pt-BR" altLang="pt-BR" smtClean="0">
                <a:latin typeface="Berlin Sans FB Demi" panose="020E0802020502020306" pitchFamily="34" charset="0"/>
              </a:rPr>
              <a:pPr/>
              <a:t>13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614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297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57B845D6-3E35-47AF-9FD0-20D1D6A7A91F}" type="slidenum">
              <a:rPr lang="pt-BR" altLang="pt-BR" smtClean="0">
                <a:latin typeface="Berlin Sans FB Demi" panose="020E0802020502020306" pitchFamily="34" charset="0"/>
              </a:rPr>
              <a:pPr/>
              <a:t>14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5862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mtClean="0"/>
              <a:t>Com o aumento da iniquidade o amor de quase todos se esfriará, Mt 24: é exatamente isto que vemos em nossa sociedade, pessoas amantes de si mesmas, egoístas e desta forma, não amam nem a Deus quanto mais ao próximo.</a:t>
            </a:r>
          </a:p>
        </p:txBody>
      </p:sp>
      <p:sp>
        <p:nvSpPr>
          <p:cNvPr id="317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AC81D89C-6E3D-4B49-8796-4AA15E08408E}" type="slidenum">
              <a:rPr lang="pt-BR" altLang="pt-BR" smtClean="0">
                <a:latin typeface="Berlin Sans FB Demi" panose="020E0802020502020306" pitchFamily="34" charset="0"/>
              </a:rPr>
              <a:pPr/>
              <a:t>15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314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Regra 7:</a:t>
            </a:r>
            <a:r>
              <a:rPr lang="pt-BR" altLang="pt-BR" smtClean="0"/>
              <a:t> Antes de você nascer seus pais não eram tão críticos como agora. Eles só ficaram assim por terem de pagar suas contas, lavar suas roupas e ouvir você dizer que eles são ‘ridículos’. Então, antes de tentar salvar o planeta para a próxima geração, querendo consertar os erros da geração dos seus pais, tente arrumar o seu próprio quarto.</a:t>
            </a:r>
            <a:br>
              <a:rPr lang="pt-BR" altLang="pt-BR" smtClean="0"/>
            </a:br>
            <a:r>
              <a:rPr lang="pt-BR" altLang="pt-BR" smtClean="0"/>
              <a:t/>
            </a:r>
            <a:br>
              <a:rPr lang="pt-BR" altLang="pt-BR" smtClean="0"/>
            </a:br>
            <a:endParaRPr lang="pt-BR" altLang="pt-BR" b="1" smtClean="0"/>
          </a:p>
        </p:txBody>
      </p:sp>
      <p:sp>
        <p:nvSpPr>
          <p:cNvPr id="337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84BCEBFB-6B25-4B2D-BBAB-002AFC499584}" type="slidenum">
              <a:rPr lang="pt-BR" altLang="pt-BR" smtClean="0"/>
              <a:pPr>
                <a:spcBef>
                  <a:spcPct val="0"/>
                </a:spcBef>
              </a:pPr>
              <a:t>16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044001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358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76DBFE6C-C02D-434A-8400-9CF83FB5001B}" type="slidenum">
              <a:rPr lang="pt-BR" altLang="pt-BR" smtClean="0"/>
              <a:pPr>
                <a:spcBef>
                  <a:spcPct val="0"/>
                </a:spcBef>
              </a:pPr>
              <a:t>17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91975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378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B8F6B934-8009-4FBA-8C8C-8AC8E8F1F638}" type="slidenum">
              <a:rPr lang="pt-BR" altLang="pt-BR" smtClean="0"/>
              <a:pPr>
                <a:spcBef>
                  <a:spcPct val="0"/>
                </a:spcBef>
              </a:pPr>
              <a:t>18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8173964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3C0E30FB-27B8-480F-9690-3D1BB80667BF}" type="slidenum">
              <a:rPr lang="pt-BR" altLang="pt-BR" smtClean="0"/>
              <a:pPr>
                <a:spcBef>
                  <a:spcPct val="0"/>
                </a:spcBef>
              </a:pPr>
              <a:t>19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9519253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mtClean="0"/>
              <a:t>A ADRA é atualmente uma das principais organizações de ajuda humanitária não-governamentais no mundo. Em 1997 a agência recebeu o Status Consultivo Geral das Nações Unidas, uma oportunidade única que deu à ADRA voz ativa na comunidade internacional.</a:t>
            </a:r>
          </a:p>
        </p:txBody>
      </p:sp>
      <p:sp>
        <p:nvSpPr>
          <p:cNvPr id="419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19FBA538-FFBB-49EF-95A9-2A25FEF4AE59}" type="slidenum">
              <a:rPr lang="pt-BR" altLang="pt-BR" smtClean="0"/>
              <a:pPr>
                <a:spcBef>
                  <a:spcPct val="0"/>
                </a:spcBef>
              </a:pPr>
              <a:t>20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60915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Faça a introdução realizando esta pergunta,  “ O que esta frase significa pra você? Quantas vezes já lestes esta sitação ou já ouviu, mas nada mudou em sua mente.</a:t>
            </a:r>
          </a:p>
          <a:p>
            <a:pPr algn="just"/>
            <a:r>
              <a:rPr lang="pt-BR" altLang="pt-BR" b="1" smtClean="0"/>
              <a:t>QUEM DEUS AMOU?</a:t>
            </a:r>
          </a:p>
          <a:p>
            <a:pPr algn="just"/>
            <a:r>
              <a:rPr lang="pt-BR" altLang="pt-BR" b="1" smtClean="0"/>
              <a:t>Quem eu sou?</a:t>
            </a:r>
          </a:p>
          <a:p>
            <a:pPr algn="just"/>
            <a:r>
              <a:rPr lang="pt-BR" altLang="pt-BR" b="1" smtClean="0"/>
              <a:t>O que Ele fez por mim?</a:t>
            </a:r>
          </a:p>
        </p:txBody>
      </p:sp>
      <p:sp>
        <p:nvSpPr>
          <p:cNvPr id="61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51223F5E-2C95-41DB-B2C4-2B3E525EB967}" type="slidenum">
              <a:rPr lang="pt-BR" altLang="pt-BR" smtClean="0"/>
              <a:pPr>
                <a:spcBef>
                  <a:spcPct val="0"/>
                </a:spcBef>
              </a:pPr>
              <a:t>2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4287505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40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7AF36D45-D450-49CD-BB33-5388045A64DD}" type="slidenum">
              <a:rPr lang="pt-BR" altLang="pt-BR" smtClean="0"/>
              <a:pPr>
                <a:spcBef>
                  <a:spcPct val="0"/>
                </a:spcBef>
              </a:pPr>
              <a:t>21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5065511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60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DE1495CE-A7C9-4C39-994A-4996BB52ED55}" type="slidenum">
              <a:rPr lang="pt-BR" altLang="pt-BR" smtClean="0"/>
              <a:pPr>
                <a:spcBef>
                  <a:spcPct val="0"/>
                </a:spcBef>
              </a:pPr>
              <a:t>22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0856124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81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2327BE6D-98A1-4E0F-8514-B05B2B81605C}" type="slidenum">
              <a:rPr lang="pt-BR" altLang="pt-BR" smtClean="0"/>
              <a:pPr>
                <a:spcBef>
                  <a:spcPct val="0"/>
                </a:spcBef>
              </a:pPr>
              <a:t>23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1265682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01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ECC2AF41-CCEE-4DE3-89BB-A102264F1CE2}" type="slidenum">
              <a:rPr lang="pt-BR" altLang="pt-BR" smtClean="0"/>
              <a:pPr>
                <a:spcBef>
                  <a:spcPct val="0"/>
                </a:spcBef>
              </a:pPr>
              <a:t>24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2061513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22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CE7831EA-3139-45B9-ABD3-2B24AC1B01FA}" type="slidenum">
              <a:rPr lang="pt-BR" altLang="pt-BR" smtClean="0">
                <a:latin typeface="Berlin Sans FB Demi" panose="020E0802020502020306" pitchFamily="34" charset="0"/>
              </a:rPr>
              <a:pPr/>
              <a:t>25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0587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42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FC6F1C05-E1AF-41DE-9F6A-4FD1274FAFDD}" type="slidenum">
              <a:rPr lang="pt-BR" altLang="pt-BR" smtClean="0">
                <a:latin typeface="Berlin Sans FB Demi" panose="020E0802020502020306" pitchFamily="34" charset="0"/>
              </a:rPr>
              <a:pPr/>
              <a:t>26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9184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63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0A24198A-6041-4A3A-8AF1-F836CADA4BA2}" type="slidenum">
              <a:rPr lang="pt-BR" altLang="pt-BR" smtClean="0"/>
              <a:pPr>
                <a:spcBef>
                  <a:spcPct val="0"/>
                </a:spcBef>
              </a:pPr>
              <a:t>27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4978854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83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B8317AE5-AA18-4329-8199-CF0460A2F178}" type="slidenum">
              <a:rPr lang="pt-BR" altLang="pt-BR" smtClean="0"/>
              <a:pPr>
                <a:spcBef>
                  <a:spcPct val="0"/>
                </a:spcBef>
              </a:pPr>
              <a:t>28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3257992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mtClean="0"/>
              <a:t>A ADRA é atualmente uma das principais organizações de ajuda humanitária não-governamentais no mundo. Em 1997 a agência recebeu o Status Consultivo Geral das Nações Unidas, uma oportunidade única que deu à ADRA voz ativa na comunidade internacional.</a:t>
            </a:r>
          </a:p>
        </p:txBody>
      </p:sp>
      <p:sp>
        <p:nvSpPr>
          <p:cNvPr id="604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6619B2C6-9B24-4F23-A561-C0787A407AE7}" type="slidenum">
              <a:rPr lang="pt-BR" altLang="pt-BR" smtClean="0"/>
              <a:pPr>
                <a:spcBef>
                  <a:spcPct val="0"/>
                </a:spcBef>
              </a:pPr>
              <a:t>29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6814720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624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B0F85835-C1EE-400D-828F-E4558078089A}" type="slidenum">
              <a:rPr lang="pt-BR" altLang="pt-BR" smtClean="0"/>
              <a:pPr>
                <a:spcBef>
                  <a:spcPct val="0"/>
                </a:spcBef>
              </a:pPr>
              <a:t>30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817602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Que amor é este que embora sendo cada um de nós pecadores, ele se importou conosco,  </a:t>
            </a:r>
          </a:p>
          <a:p>
            <a:pPr algn="just"/>
            <a:r>
              <a:rPr lang="pt-BR" altLang="pt-BR" b="1" smtClean="0"/>
              <a:t>O que mereceríamos se não a morte?</a:t>
            </a:r>
          </a:p>
          <a:p>
            <a:pPr algn="just"/>
            <a:endParaRPr lang="pt-BR" altLang="pt-BR" b="1" smtClean="0"/>
          </a:p>
          <a:p>
            <a:pPr algn="just"/>
            <a:endParaRPr lang="pt-BR" altLang="pt-BR" b="1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3F4A9CFC-E375-4AD5-8277-1701D2C9CF53}" type="slidenum">
              <a:rPr lang="pt-BR" altLang="pt-BR" smtClean="0"/>
              <a:pPr>
                <a:spcBef>
                  <a:spcPct val="0"/>
                </a:spcBef>
              </a:pPr>
              <a:t>3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7795456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645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61905963-B252-4F82-83FF-E5ECBD643F1A}" type="slidenum">
              <a:rPr lang="pt-BR" altLang="pt-BR" smtClean="0"/>
              <a:pPr>
                <a:spcBef>
                  <a:spcPct val="0"/>
                </a:spcBef>
              </a:pPr>
              <a:t>31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5165845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665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2604DFD2-C94A-420F-8342-1F70D931C87E}" type="slidenum">
              <a:rPr lang="pt-BR" altLang="pt-BR" smtClean="0"/>
              <a:pPr>
                <a:spcBef>
                  <a:spcPct val="0"/>
                </a:spcBef>
              </a:pPr>
              <a:t>32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2176546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Exemplo da cicatriz em uma ferida</a:t>
            </a:r>
          </a:p>
        </p:txBody>
      </p:sp>
      <p:sp>
        <p:nvSpPr>
          <p:cNvPr id="686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7EB3E0AD-22A9-457E-8D2A-78EF43DE2898}" type="slidenum">
              <a:rPr lang="pt-BR" altLang="pt-BR" smtClean="0"/>
              <a:pPr>
                <a:spcBef>
                  <a:spcPct val="0"/>
                </a:spcBef>
              </a:pPr>
              <a:t>33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8637839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706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B2A4F70D-CA42-4C8F-886F-EDC9CA1E3BE1}" type="slidenum">
              <a:rPr lang="pt-BR" altLang="pt-BR" smtClean="0"/>
              <a:pPr>
                <a:spcBef>
                  <a:spcPct val="0"/>
                </a:spcBef>
              </a:pPr>
              <a:t>34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1264258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7270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2E032D00-9F8E-44E7-A426-525ADE2FF9EB}" type="slidenum">
              <a:rPr lang="pt-BR" altLang="pt-BR" smtClean="0"/>
              <a:pPr>
                <a:spcBef>
                  <a:spcPct val="0"/>
                </a:spcBef>
              </a:pPr>
              <a:t>35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8803897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747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89416ED8-F528-4BC5-B7F4-E3413F2509CE}" type="slidenum">
              <a:rPr lang="pt-BR" altLang="pt-BR" smtClean="0"/>
              <a:pPr>
                <a:spcBef>
                  <a:spcPct val="0"/>
                </a:spcBef>
              </a:pPr>
              <a:t>36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2773408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768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42AA3AD7-78D1-4E54-BB84-765756C6AC80}" type="slidenum">
              <a:rPr lang="pt-BR" altLang="pt-BR" smtClean="0"/>
              <a:pPr>
                <a:spcBef>
                  <a:spcPct val="0"/>
                </a:spcBef>
              </a:pPr>
              <a:t>37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859305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Quando paramos e percebemos quem somos e o que merecemos, fico a pensar o quanto Deus nos ama, pois  embora o pecado trouxe consequências tão terríveis, como a fome, a dor, enfermidades, pobreza e a morte, Ele não se esqueceu de nós, mas simplesmente nos entregou O tudo, Seu filho Jesus Cristo.</a:t>
            </a:r>
          </a:p>
          <a:p>
            <a:pPr algn="just"/>
            <a:r>
              <a:rPr lang="pt-BR" altLang="pt-BR" b="1" smtClean="0"/>
              <a:t>E não simplesmente isto, mas Ele nos pede uma resposta a este amor.</a:t>
            </a:r>
          </a:p>
          <a:p>
            <a:pPr algn="just"/>
            <a:r>
              <a:rPr lang="pt-BR" altLang="pt-BR" b="1" smtClean="0"/>
              <a:t>Qual é a resposta que ele nos pede?</a:t>
            </a:r>
          </a:p>
        </p:txBody>
      </p:sp>
      <p:sp>
        <p:nvSpPr>
          <p:cNvPr id="102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5CC954A9-A413-4785-A6B2-E78B41703A70}" type="slidenum">
              <a:rPr lang="pt-BR" altLang="pt-BR" smtClean="0"/>
              <a:pPr>
                <a:spcBef>
                  <a:spcPct val="0"/>
                </a:spcBef>
              </a:pPr>
              <a:t>4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58972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122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58A682E3-C73F-4CF4-81D5-C890E02792D5}" type="slidenum">
              <a:rPr lang="pt-BR" altLang="pt-BR" smtClean="0"/>
              <a:pPr>
                <a:spcBef>
                  <a:spcPct val="0"/>
                </a:spcBef>
              </a:pPr>
              <a:t>5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406669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153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21479F3A-A51C-4780-8692-1024F4CF7747}" type="slidenum">
              <a:rPr lang="pt-BR" altLang="pt-BR" smtClean="0"/>
              <a:pPr>
                <a:spcBef>
                  <a:spcPct val="0"/>
                </a:spcBef>
              </a:pPr>
              <a:t>7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619718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174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D0881313-85D2-4993-BCB9-4D10E57A5BA5}" type="slidenum">
              <a:rPr lang="pt-BR" altLang="pt-BR" smtClean="0"/>
              <a:pPr>
                <a:spcBef>
                  <a:spcPct val="0"/>
                </a:spcBef>
              </a:pPr>
              <a:t>8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409705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194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05E7D179-1C4D-40CA-8A01-30BDB6CA745D}" type="slidenum">
              <a:rPr lang="pt-BR" altLang="pt-BR" smtClean="0"/>
              <a:pPr>
                <a:spcBef>
                  <a:spcPct val="0"/>
                </a:spcBef>
              </a:pPr>
              <a:t>9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429240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O que é compartilhar? visão das crianças -vídeo seguinte.</a:t>
            </a:r>
          </a:p>
          <a:p>
            <a:pPr algn="just"/>
            <a:endParaRPr lang="pt-BR" altLang="pt-BR" b="1" smtClean="0"/>
          </a:p>
        </p:txBody>
      </p:sp>
      <p:sp>
        <p:nvSpPr>
          <p:cNvPr id="2150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73B74547-20CF-4717-86D4-BEFC5EB4AA24}" type="slidenum">
              <a:rPr lang="pt-BR" altLang="pt-BR" smtClean="0"/>
              <a:pPr>
                <a:spcBef>
                  <a:spcPct val="0"/>
                </a:spcBef>
              </a:pPr>
              <a:t>10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759409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9D0ED-C8FD-4EAD-AD61-5029914A1E5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3441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ACD44-D849-4C71-94BF-76A070E2C7A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1022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0E47F-7594-4D36-8D87-6DEB0CD710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0498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7B98F-643F-485E-A9DE-942D5A79B2E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4098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1FEB9-416B-4C91-8AEC-40508E837D8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1804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B21B1-188D-4C1B-B41C-7B60C6E05EB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8053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BF544-8A19-42E0-9A05-14C3F51C5A3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9753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E3C81-9C85-492D-930B-79C1882B950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6353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5B329-324A-48B6-B6D8-3DCC9609CB2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5727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E20F0-B200-4AE9-BE96-9EA8E6E4082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240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2355C-2F3F-400D-80AD-81CABE68E92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8091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Berlin Sans FB Demi" panose="020E0802020502020306" pitchFamily="34" charset="0"/>
              </a:defRPr>
            </a:lvl1pPr>
          </a:lstStyle>
          <a:p>
            <a:pPr>
              <a:defRPr/>
            </a:pPr>
            <a:fld id="{C6DE9E3F-998F-45F3-8183-CDA0C74B63A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Berlin Sans FB Dem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Berlin Sans FB Dem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Berlin Sans FB Dem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Berlin Sans FB Dem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Berlin Sans FB Dem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file:///C:\Users\gilson.cardoso\Downloads\IMG_3346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Pictures\Tudo%20-%20Copia\z-best-top-desktop-baby-wallpapers-babies-wallpaper-picture-image-photo-35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Pictures\Tudo%20-%20Copia\2%20-%20Copia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Pictures\Tudo%20-%20Copia\elderly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D:\CAPELAS%20GILSON%202016\O%20PODER%20DO%20PERD&#195;O\lousa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D:\CAPELAS%20GILSON%202016\O%20PODER%20DO%20PERD&#195;O\stars-night-sky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D:\CAPELAS%20GILSON%202016\O%20PODER%20DO%20PERD&#195;O\unnamed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Documents\PPT%20sermons\Discipline%20Of%20Weakness,%20The_Cb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Pictures\Tudo%20-%20Copia\prayer-for-the-media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D:\CAPELAS%20GILSON%202016\O%20PODER%20DO%20PERD&#195;O\7135a945cfd8011a83bc5b1daa44a072%20(1)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D:\CAPELAS%20GILSON%202016\O%20PODER%20DO%20PERD&#195;O\1356910566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D:\CAPELAS%20GILSON%202016\O%20PODER%20DO%20PERD&#195;O\a_man_looking_at_the_stars-wallpaper-1280x800.j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D:\CAPELAS%20GILSON%202016\O%20PODER%20DO%20PERD&#195;O\tom_and_jerry_cat_mouse_whiskers_minimalism_66347_1920x1080.jp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D:\CAPELAS%20GILSON%202016\O%20PODER%20DO%20PERD&#195;O\wallpaper%20cha%20seung%20won%202.jp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Documents\PPT%20sermons\freedom_c_nv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Pictures\Tudo%20-%20Copia\10-ways-to-stop-your-partner-from-walking-all-over-you_407249%20-%20Copia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Documents\PPT%20sermons\desperate%20days_t_nt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331639" y="4738499"/>
            <a:ext cx="7272809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 eaLnBrk="1" hangingPunct="1">
              <a:defRPr/>
            </a:pPr>
            <a:r>
              <a:rPr lang="pt-BR" sz="40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 Poder Do Perdão</a:t>
            </a:r>
          </a:p>
          <a:p>
            <a:pPr algn="r" eaLnBrk="1" hangingPunct="1">
              <a:defRPr/>
            </a:pPr>
            <a:r>
              <a:rPr lang="pt-BR" sz="28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 - APV</a:t>
            </a:r>
            <a:endParaRPr lang="pt-BR" sz="2800" b="1" spc="50" dirty="0" smtClean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  <a:p>
            <a:pPr algn="r" eaLnBrk="1" hangingPunct="1">
              <a:defRPr/>
            </a:pPr>
            <a:r>
              <a:rPr lang="pt-BR" sz="28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Pr. Gilson Cardoso</a:t>
            </a:r>
            <a:endParaRPr lang="pt-BR" sz="2800" b="1" spc="50" dirty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05116" y="764704"/>
            <a:ext cx="7167283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Uma Boa noticia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!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Você não é o único...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55577" y="704890"/>
            <a:ext cx="770485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 possível oferecer perdão</a:t>
            </a: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?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57741" y="776898"/>
            <a:ext cx="82285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que a Bíblia fala sobre o perdão?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>
          <a:xfrm>
            <a:off x="360040" y="4077072"/>
            <a:ext cx="8532440" cy="2448272"/>
          </a:xfrm>
          <a:extLst/>
        </p:spPr>
        <p:txBody>
          <a:bodyPr/>
          <a:lstStyle/>
          <a:p>
            <a:pPr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Ame 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seu inimigo...</a:t>
            </a:r>
            <a:b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Mas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eu lhes digo: Amem os seus inimigos e orem por aqueles que os 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perseguem  </a:t>
            </a:r>
            <a:r>
              <a:rPr lang="pt-BR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Mt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5:44</a:t>
            </a:r>
            <a:endParaRPr lang="pt-BR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>
          <a:xfrm>
            <a:off x="357033" y="3888432"/>
            <a:ext cx="8391431" cy="2492896"/>
          </a:xfrm>
          <a:extLst/>
        </p:spPr>
        <p:txBody>
          <a:bodyPr/>
          <a:lstStyle/>
          <a:p>
            <a:pPr>
              <a:defRPr/>
            </a:pP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Para 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b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P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ara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vocês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venham a ser filhos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 seu Pai que está nos céus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...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Mateus 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5:45</a:t>
            </a:r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>
          <a:xfrm>
            <a:off x="484478" y="476672"/>
            <a:ext cx="8263986" cy="2160240"/>
          </a:xfrm>
          <a:extLst/>
        </p:spPr>
        <p:txBody>
          <a:bodyPr/>
          <a:lstStyle/>
          <a:p>
            <a:pPr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Antes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 falar  eu sou filho(a) de Deus!</a:t>
            </a:r>
            <a:b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pergunta é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Você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ama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o seu inimigo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pt-BR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50528" y="692696"/>
            <a:ext cx="82259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 Devo perdoar</a:t>
            </a: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?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                       Colossenses 3:13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3528" y="4000996"/>
            <a:ext cx="84419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Suportem-se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uns aos outros e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perdoem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as queixas que tiverem uns contra os outros.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Perdoem como o Senhor lhes perdoou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Cl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3:15</a:t>
            </a:r>
            <a:endParaRPr lang="pt-BR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9375" y="63500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11560" y="514415"/>
            <a:ext cx="77768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Você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já pecou alguma vez?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1,2, 3, 5 x?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10X, 20X?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Quantos já perderam a conta?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-30163"/>
            <a:ext cx="8963025" cy="6765926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11560" y="548680"/>
            <a:ext cx="76328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 Deus trata o pecador?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 Deus te trata quando Você erra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? Salmo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103: 8- 14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95536" y="2276872"/>
            <a:ext cx="6345686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Imagine a cena</a:t>
            </a: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...</a:t>
            </a:r>
            <a:endParaRPr lang="pt-BR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Um homem abusou sexualmente e </a:t>
            </a:r>
          </a:p>
          <a:p>
            <a:pPr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e depois matou sua filha. </a:t>
            </a:r>
          </a:p>
          <a:p>
            <a:pPr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Assassino confesso </a:t>
            </a:r>
            <a:endParaRPr lang="pt-BR" sz="36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eaLnBrk="1" hangingPunct="1"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 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mais 47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mulheres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67544" y="4196114"/>
            <a:ext cx="828092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Senhor é </a:t>
            </a:r>
            <a:r>
              <a:rPr lang="pt-BR" sz="3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compassivo </a:t>
            </a:r>
            <a:r>
              <a:rPr lang="pt-BR" sz="3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</a:t>
            </a:r>
            <a:r>
              <a:rPr lang="pt-BR" sz="3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misericordioso</a:t>
            </a:r>
            <a:r>
              <a:rPr lang="pt-BR" sz="3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, mui </a:t>
            </a:r>
            <a:r>
              <a:rPr lang="pt-BR" sz="3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paciente</a:t>
            </a:r>
            <a:r>
              <a:rPr lang="pt-BR" sz="3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e cheio de </a:t>
            </a:r>
            <a:r>
              <a:rPr lang="pt-BR" sz="3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amor</a:t>
            </a:r>
            <a:r>
              <a:rPr lang="pt-BR" sz="3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</a:t>
            </a:r>
          </a:p>
          <a:p>
            <a:pPr algn="ctr" eaLnBrk="1" hangingPunct="1">
              <a:defRPr/>
            </a:pPr>
            <a:r>
              <a:rPr lang="pt-BR" sz="3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</a:t>
            </a:r>
            <a:r>
              <a:rPr lang="pt-BR" sz="3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acusa sem cessar </a:t>
            </a:r>
            <a:r>
              <a:rPr lang="pt-BR" sz="3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nem </a:t>
            </a:r>
            <a:r>
              <a:rPr lang="pt-BR" sz="3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fica ressentido para </a:t>
            </a:r>
            <a:r>
              <a:rPr lang="pt-BR" sz="3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sempre</a:t>
            </a:r>
            <a:r>
              <a:rPr lang="pt-BR" sz="3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</a:t>
            </a:r>
            <a:r>
              <a:rPr lang="pt-BR" sz="3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</a:t>
            </a:r>
            <a:r>
              <a:rPr lang="pt-BR" sz="3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Salmos 103:8,9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707904" y="1412776"/>
            <a:ext cx="496855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Senhor é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compassivo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misericordioso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, mui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paciente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e cheio de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amor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</a:t>
            </a:r>
          </a:p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acusa sem cessar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nem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fica ressentido para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sempre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Salmos 103:8,9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33772" y="1268760"/>
            <a:ext cx="8676456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nos trata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conforme os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nossos pecados nem nos retribui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conforme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as nossas </a:t>
            </a:r>
            <a:r>
              <a:rPr lang="pt-BR" sz="3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iniqüidades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Pois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 os céus se elevam acima da terra, assim é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grande o seu amor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para com os que o temem;</a:t>
            </a:r>
          </a:p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                                      Salmos 103:10,11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33772" y="404664"/>
            <a:ext cx="8676456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omo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Oriente está longe do Ocidente, assim ele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afasta para longe de nós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as nossas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transgressões. Como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um pai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tem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compaixão de seus filhos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, assim o Senhor tem compaixão dos que o temem;</a:t>
            </a:r>
          </a:p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                                    Salmos 103:12,13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05818" y="4482986"/>
            <a:ext cx="80986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pois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Ele sabe do que somos formados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; lembra-se de que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somos pó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</a:t>
            </a:r>
          </a:p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Salmos 103:14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>
          <a:xfrm>
            <a:off x="467544" y="485800"/>
            <a:ext cx="8229600" cy="1143000"/>
          </a:xfrm>
          <a:extLst/>
        </p:spPr>
        <p:txBody>
          <a:bodyPr/>
          <a:lstStyle/>
          <a:p>
            <a:pPr>
              <a:defRPr/>
            </a:pP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Por 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eu preciso perdoar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>
          <a:xfrm>
            <a:off x="323528" y="4221088"/>
            <a:ext cx="8229600" cy="1944216"/>
          </a:xfrm>
          <a:extLst/>
        </p:spPr>
        <p:txBody>
          <a:bodyPr/>
          <a:lstStyle/>
          <a:p>
            <a:pPr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Você 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já orou a oração do pai nosso?</a:t>
            </a:r>
            <a:b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Você poderia orar comigo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pt-BR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74694" y="692696"/>
            <a:ext cx="77946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Pai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nosso que estas no céu...</a:t>
            </a:r>
          </a:p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Perdoa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as nossa dividas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assim como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nós Perdoamos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nossos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devedores </a:t>
            </a:r>
            <a:r>
              <a:rPr lang="pt-BR" sz="3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Mt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6:12</a:t>
            </a:r>
            <a:endParaRPr lang="pt-BR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0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520" y="4625841"/>
            <a:ext cx="8676456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Opa, espere ai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!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anose="020E0802020502020306" pitchFamily="34" charset="0"/>
            </a:endParaRP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Você entendeu o que 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falou? </a:t>
            </a:r>
            <a:r>
              <a:rPr lang="pt-BR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Mt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6:12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17657" y="4000996"/>
            <a:ext cx="850281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Por que eu devo perdoar então?</a:t>
            </a:r>
          </a:p>
          <a:p>
            <a:pPr algn="ctr" eaLnBrk="1" hangingPunct="1"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Pois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se perdoarem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as ofensas uns dos outros, o Pai celestial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também lhes perdoará.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Mateus 6:14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3528" y="4000996"/>
            <a:ext cx="84969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Agora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você tem a chance</a:t>
            </a:r>
          </a:p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de estar frente a frente</a:t>
            </a:r>
          </a:p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com ele em um tribunal,</a:t>
            </a:r>
          </a:p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poderá falar o que bem entender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...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627784" y="620688"/>
            <a:ext cx="61206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Você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está falando o seguinte:</a:t>
            </a:r>
          </a:p>
          <a:p>
            <a:pPr algn="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Pai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, somente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me perdoa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quando eu perdoar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 quem me tem ofendido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.</a:t>
            </a:r>
            <a:endParaRPr lang="pt-BR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66316" y="692696"/>
            <a:ext cx="80113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Mas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se não perdoarem uns aos outros, o Pai celestial não lhes perdoará as ofensas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anose="020E0802020502020306" pitchFamily="34" charset="0"/>
              </a:rPr>
              <a:t>".</a:t>
            </a:r>
            <a:r>
              <a:rPr lang="pt-BR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</a:t>
            </a:r>
            <a:r>
              <a:rPr lang="pt-BR" sz="32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Mateus 6: </a:t>
            </a:r>
            <a:r>
              <a:rPr lang="pt-BR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15</a:t>
            </a:r>
            <a:endParaRPr lang="pt-BR" sz="3200" b="1" dirty="0">
              <a:ln w="18415" cmpd="sng">
                <a:solidFill>
                  <a:srgbClr val="FFFFFF"/>
                </a:solidFill>
                <a:prstDash val="solid"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9375" y="63500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95536" y="2780928"/>
            <a:ext cx="46085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perdão está relacionado com a minha salvação.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9375" y="63500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771800" y="3573016"/>
            <a:ext cx="583264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Perdão = Cicatriz</a:t>
            </a:r>
          </a:p>
          <a:p>
            <a:pPr algn="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Você Até se lembra</a:t>
            </a:r>
          </a:p>
          <a:p>
            <a:pPr algn="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Mas, não dói 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mais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Perdoar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é esquecer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91083" y="4553833"/>
            <a:ext cx="74973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maior beneficiado no processo do perdão é você mesmo.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39552" y="901164"/>
            <a:ext cx="482453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Perdão</a:t>
            </a: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: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Cura</a:t>
            </a:r>
          </a:p>
          <a:p>
            <a:pPr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Restaura</a:t>
            </a:r>
          </a:p>
          <a:p>
            <a:pPr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Liberta</a:t>
            </a:r>
          </a:p>
          <a:p>
            <a:pPr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Resgata</a:t>
            </a:r>
          </a:p>
          <a:p>
            <a:pPr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Transforma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34504" y="3754775"/>
            <a:ext cx="8729984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Eu não perdoo por que eu sou 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Bonzinho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Mas porque sou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inteligente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259632" y="3573016"/>
            <a:ext cx="678576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Seja feliz! 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Liberte-se!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Seja curado!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Perdoe!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5496" y="5301208"/>
            <a:ext cx="90455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que você falaria ou faria?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43112" y="5097958"/>
            <a:ext cx="65972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Você o perdoaria?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>
          <a:xfrm>
            <a:off x="457200" y="2862064"/>
            <a:ext cx="8229600" cy="1143000"/>
          </a:xfrm>
        </p:spPr>
        <p:txBody>
          <a:bodyPr/>
          <a:lstStyle/>
          <a:p>
            <a:r>
              <a:rPr lang="pt-BR" altLang="pt-BR" dirty="0" err="1" smtClean="0"/>
              <a:t>Video</a:t>
            </a:r>
            <a:r>
              <a:rPr lang="pt-BR" altLang="pt-BR" dirty="0" smtClean="0"/>
              <a:t>  o poder do perdão</a:t>
            </a:r>
          </a:p>
        </p:txBody>
      </p:sp>
      <p:pic>
        <p:nvPicPr>
          <p:cNvPr id="2" name="O PODER DO PERDÃO DUBLADO - 10Youtube.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96" y="80578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30163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99343" y="4718754"/>
            <a:ext cx="8765145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Alguém já te feriu  d+? 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Você já foi traído por alguém?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30163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71351" y="4437112"/>
            <a:ext cx="85491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As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três coisas mais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difíceis: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guardar um segredo, perdoar uma ofensa e aproveitar o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tempo. Benjamin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Franklin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88032" y="4298320"/>
            <a:ext cx="83884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ódio já te dominou ao ponto de sentir vontade de eliminar esta pessoa?</a:t>
            </a:r>
          </a:p>
        </p:txBody>
      </p:sp>
      <p:sp>
        <p:nvSpPr>
          <p:cNvPr id="6" name="Retângulo 5"/>
          <p:cNvSpPr/>
          <p:nvPr/>
        </p:nvSpPr>
        <p:spPr>
          <a:xfrm>
            <a:off x="90488" y="30163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tons-preto">
  <a:themeElements>
    <a:clrScheme name="4tons-preto 13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tons-pret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tons-pre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4tons-preto</Template>
  <TotalTime>11464</TotalTime>
  <Words>1017</Words>
  <Application>Microsoft Office PowerPoint</Application>
  <PresentationFormat>Apresentação na tela (4:3)</PresentationFormat>
  <Paragraphs>132</Paragraphs>
  <Slides>37</Slides>
  <Notes>36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2" baseType="lpstr">
      <vt:lpstr>Berlin Sans FB</vt:lpstr>
      <vt:lpstr>Berlin Sans FB Demi</vt:lpstr>
      <vt:lpstr>Calibri</vt:lpstr>
      <vt:lpstr>Trebuchet MS</vt:lpstr>
      <vt:lpstr>4tons-preto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Video  o poder do perdão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Ame seu inimigo... Mas eu lhes digo: Amem os seus inimigos e orem por aqueles que os perseguem  Mt 5:44</vt:lpstr>
      <vt:lpstr>Para que?  Para que vocês venham a ser filhos de seu Pai que está nos céus... Mateus 5:45</vt:lpstr>
      <vt:lpstr>Antes de falar  eu sou filho(a) de Deus! a pergunta é: Você ama o seu inimigo?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Por que eu preciso perdoar?</vt:lpstr>
      <vt:lpstr>Você já orou a oração do pai nosso? Você poderia orar comigo?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5000-APELO</dc:title>
  <dc:subject>PE-CAPELAS 2018</dc:subject>
  <dc:creator>Pr. MARCELO AUGUSTO DE CARVALHO</dc:creator>
  <cp:keywords>www.pastordeescola.com.br; www.4tons.com</cp:keywords>
  <dc:description>COMÉRCIO PROIBIDO. USO PESSOAL</dc:description>
  <cp:lastModifiedBy>APV - Marcelo Augusto de Carvalho</cp:lastModifiedBy>
  <cp:revision>169</cp:revision>
  <dcterms:created xsi:type="dcterms:W3CDTF">2009-09-21T13:03:02Z</dcterms:created>
  <dcterms:modified xsi:type="dcterms:W3CDTF">2016-02-03T17:38:35Z</dcterms:modified>
  <cp:category>CAPELAS</cp:category>
</cp:coreProperties>
</file>