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86" r:id="rId2"/>
    <p:sldId id="366" r:id="rId3"/>
    <p:sldId id="367" r:id="rId4"/>
    <p:sldId id="379" r:id="rId5"/>
    <p:sldId id="346" r:id="rId6"/>
    <p:sldId id="365" r:id="rId7"/>
    <p:sldId id="369" r:id="rId8"/>
    <p:sldId id="368" r:id="rId9"/>
    <p:sldId id="375" r:id="rId10"/>
    <p:sldId id="376" r:id="rId11"/>
    <p:sldId id="377" r:id="rId12"/>
    <p:sldId id="371" r:id="rId13"/>
    <p:sldId id="370" r:id="rId14"/>
    <p:sldId id="330" r:id="rId15"/>
    <p:sldId id="347" r:id="rId16"/>
    <p:sldId id="362" r:id="rId17"/>
    <p:sldId id="349" r:id="rId18"/>
    <p:sldId id="352" r:id="rId19"/>
    <p:sldId id="354" r:id="rId20"/>
    <p:sldId id="353" r:id="rId21"/>
    <p:sldId id="355" r:id="rId22"/>
    <p:sldId id="356" r:id="rId23"/>
    <p:sldId id="357" r:id="rId24"/>
    <p:sldId id="358" r:id="rId25"/>
    <p:sldId id="348" r:id="rId26"/>
    <p:sldId id="360" r:id="rId27"/>
    <p:sldId id="363" r:id="rId28"/>
    <p:sldId id="364" r:id="rId29"/>
    <p:sldId id="374" r:id="rId30"/>
    <p:sldId id="359" r:id="rId31"/>
    <p:sldId id="378" r:id="rId32"/>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2554" autoAdjust="0"/>
  </p:normalViewPr>
  <p:slideViewPr>
    <p:cSldViewPr>
      <p:cViewPr varScale="1">
        <p:scale>
          <a:sx n="52" d="100"/>
          <a:sy n="52" d="100"/>
        </p:scale>
        <p:origin x="170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9B5AD38-343F-4E29-99CC-2E912158017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Berlin Sans FB Demi" pitchFamily="34" charset="0"/>
              </a:defRPr>
            </a:lvl1pPr>
          </a:lstStyle>
          <a:p>
            <a:pPr>
              <a:defRPr/>
            </a:pPr>
            <a:endParaRPr lang="pt-BR"/>
          </a:p>
        </p:txBody>
      </p:sp>
      <p:sp>
        <p:nvSpPr>
          <p:cNvPr id="3" name="Espaço Reservado para Data 2">
            <a:extLst>
              <a:ext uri="{FF2B5EF4-FFF2-40B4-BE49-F238E27FC236}">
                <a16:creationId xmlns:a16="http://schemas.microsoft.com/office/drawing/2014/main" id="{FBDDD82C-B5E0-4103-878D-F1453140E4C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Berlin Sans FB Demi" pitchFamily="34" charset="0"/>
              </a:defRPr>
            </a:lvl1pPr>
          </a:lstStyle>
          <a:p>
            <a:pPr>
              <a:defRPr/>
            </a:pPr>
            <a:fld id="{20317875-4FC4-45DF-80CA-2F0B947FA71D}" type="datetimeFigureOut">
              <a:rPr lang="pt-BR"/>
              <a:pPr>
                <a:defRPr/>
              </a:pPr>
              <a:t>22/02/2018</a:t>
            </a:fld>
            <a:endParaRPr lang="pt-BR" dirty="0"/>
          </a:p>
        </p:txBody>
      </p:sp>
      <p:sp>
        <p:nvSpPr>
          <p:cNvPr id="4" name="Espaço Reservado para Imagem de Slide 3">
            <a:extLst>
              <a:ext uri="{FF2B5EF4-FFF2-40B4-BE49-F238E27FC236}">
                <a16:creationId xmlns:a16="http://schemas.microsoft.com/office/drawing/2014/main" id="{ACB3F09C-B006-4EC1-9881-D838F9A657C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a:extLst>
              <a:ext uri="{FF2B5EF4-FFF2-40B4-BE49-F238E27FC236}">
                <a16:creationId xmlns:a16="http://schemas.microsoft.com/office/drawing/2014/main" id="{78797A53-B593-41F0-8CB9-6C90D9CF424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dirty="0"/>
              <a:t>Clique para editar os estilos do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a:extLst>
              <a:ext uri="{FF2B5EF4-FFF2-40B4-BE49-F238E27FC236}">
                <a16:creationId xmlns:a16="http://schemas.microsoft.com/office/drawing/2014/main" id="{DA7089AC-673B-46A4-81E6-72AA95BA4E8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Berlin Sans FB Demi" pitchFamily="34" charset="0"/>
              </a:defRPr>
            </a:lvl1pPr>
          </a:lstStyle>
          <a:p>
            <a:pPr>
              <a:defRPr/>
            </a:pPr>
            <a:endParaRPr lang="pt-BR"/>
          </a:p>
        </p:txBody>
      </p:sp>
      <p:sp>
        <p:nvSpPr>
          <p:cNvPr id="7" name="Espaço Reservado para Número de Slide 6">
            <a:extLst>
              <a:ext uri="{FF2B5EF4-FFF2-40B4-BE49-F238E27FC236}">
                <a16:creationId xmlns:a16="http://schemas.microsoft.com/office/drawing/2014/main" id="{5EF40674-C397-4D2C-9DF2-307C6A8F49D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Berlin Sans FB Demi" panose="020E0802020502020306" pitchFamily="34" charset="0"/>
              </a:defRPr>
            </a:lvl1pPr>
          </a:lstStyle>
          <a:p>
            <a:pPr>
              <a:defRPr/>
            </a:pPr>
            <a:fld id="{6E1A71DB-869E-41E6-BC1F-9AD29E187211}"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erlin Sans FB Dem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Imagem de Slide 1">
            <a:extLst>
              <a:ext uri="{FF2B5EF4-FFF2-40B4-BE49-F238E27FC236}">
                <a16:creationId xmlns:a16="http://schemas.microsoft.com/office/drawing/2014/main" id="{B7C1FE8A-8E3E-4469-B423-5A30E0DF9F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ço Reservado para Anotações 2">
            <a:extLst>
              <a:ext uri="{FF2B5EF4-FFF2-40B4-BE49-F238E27FC236}">
                <a16:creationId xmlns:a16="http://schemas.microsoft.com/office/drawing/2014/main" id="{F0845697-194F-47D1-B17E-68CB729582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pt-BR" altLang="pt-BR" b="1"/>
              <a:t>www.4tons.com</a:t>
            </a:r>
          </a:p>
          <a:p>
            <a:pPr algn="ctr" eaLnBrk="1" hangingPunct="1">
              <a:spcBef>
                <a:spcPct val="0"/>
              </a:spcBef>
            </a:pPr>
            <a:r>
              <a:rPr lang="pt-BR" altLang="pt-BR" b="1"/>
              <a:t>Pr. Marcelo Augusto de Carvalho</a:t>
            </a:r>
          </a:p>
          <a:p>
            <a:pPr eaLnBrk="1" hangingPunct="1">
              <a:spcBef>
                <a:spcPct val="0"/>
              </a:spcBef>
            </a:pPr>
            <a:endParaRPr lang="pt-BR" altLang="pt-BR" b="1"/>
          </a:p>
          <a:p>
            <a:pPr eaLnBrk="1" hangingPunct="1">
              <a:spcBef>
                <a:spcPct val="0"/>
              </a:spcBef>
            </a:pPr>
            <a:endParaRPr lang="pt-BR" altLang="pt-BR" b="1"/>
          </a:p>
        </p:txBody>
      </p:sp>
      <p:sp>
        <p:nvSpPr>
          <p:cNvPr id="4100" name="Espaço Reservado para Número de Slide 3">
            <a:extLst>
              <a:ext uri="{FF2B5EF4-FFF2-40B4-BE49-F238E27FC236}">
                <a16:creationId xmlns:a16="http://schemas.microsoft.com/office/drawing/2014/main" id="{8AF6AC6C-F061-4C73-8A86-C55906F7DF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0D4516B6-C1AE-4BCA-81D0-B93C84AC6245}" type="slidenum">
              <a:rPr lang="pt-BR" altLang="pt-BR" smtClean="0">
                <a:latin typeface="Berlin Sans FB Demi" panose="020E0802020502020306" pitchFamily="34" charset="0"/>
              </a:rPr>
              <a:pPr/>
              <a:t>1</a:t>
            </a:fld>
            <a:endParaRPr lang="pt-BR" altLang="pt-BR">
              <a:latin typeface="Berlin Sans FB Demi" panose="020E0802020502020306"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a:extLst>
              <a:ext uri="{FF2B5EF4-FFF2-40B4-BE49-F238E27FC236}">
                <a16:creationId xmlns:a16="http://schemas.microsoft.com/office/drawing/2014/main" id="{89E9AD1E-84F3-4582-93EC-56E505DC8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ço Reservado para Anotações 2">
            <a:extLst>
              <a:ext uri="{FF2B5EF4-FFF2-40B4-BE49-F238E27FC236}">
                <a16:creationId xmlns:a16="http://schemas.microsoft.com/office/drawing/2014/main" id="{E15D1B6B-468B-47E8-A521-5E52030955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 claro que existe quem faça esse tipo de coisa, mas eles são minoria no mundo (ainda bem). Essa é uma classe distinta de gente que chamamos de “babacas”, não se importe com a opinião deles porque ninguém se importa.  A maior parte da população é bem mais compreensível e não vai se incomodar com os seus deslizes.</a:t>
            </a:r>
          </a:p>
          <a:p>
            <a:pPr algn="just"/>
            <a:r>
              <a:rPr lang="pt-BR" altLang="pt-BR"/>
              <a:t>Então pare de pensar que as outras pessoas estão te julgando, pois elas não estão! Na verdade elas estão mais preocupadas com suas próprias vidas</a:t>
            </a:r>
            <a:endParaRPr lang="pt-BR" altLang="pt-BR" b="1"/>
          </a:p>
        </p:txBody>
      </p:sp>
      <p:sp>
        <p:nvSpPr>
          <p:cNvPr id="23556" name="Espaço Reservado para Número de Slide 3">
            <a:extLst>
              <a:ext uri="{FF2B5EF4-FFF2-40B4-BE49-F238E27FC236}">
                <a16:creationId xmlns:a16="http://schemas.microsoft.com/office/drawing/2014/main" id="{F57B2D38-8ED3-433A-904C-8D348F85A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A1C396C7-F92E-4ADB-B315-5DBAFB0FD8F5}" type="slidenum">
              <a:rPr lang="pt-BR" altLang="pt-BR" smtClean="0">
                <a:latin typeface="Berlin Sans FB Demi" panose="020E0802020502020306" pitchFamily="34" charset="0"/>
              </a:rPr>
              <a:pPr/>
              <a:t>11</a:t>
            </a:fld>
            <a:endParaRPr lang="pt-BR" altLang="pt-BR">
              <a:latin typeface="Berlin Sans FB Demi" panose="020E0802020502020306"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a:extLst>
              <a:ext uri="{FF2B5EF4-FFF2-40B4-BE49-F238E27FC236}">
                <a16:creationId xmlns:a16="http://schemas.microsoft.com/office/drawing/2014/main" id="{998C0390-8FFC-4938-8CD5-4CA573CE40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ço Reservado para Anotações 2">
            <a:extLst>
              <a:ext uri="{FF2B5EF4-FFF2-40B4-BE49-F238E27FC236}">
                <a16:creationId xmlns:a16="http://schemas.microsoft.com/office/drawing/2014/main" id="{2E73168A-5ECE-4234-ADDA-14C8409FC7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 claro que existe quem faça esse tipo de coisa, mas eles são minoria no mundo (ainda bem). Essa é uma classe distinta de gente que chamamos de “babacas”, não se importe com a opinião deles porque ninguém se importa.  A maior parte da população é bem mais compreensível e não vai se incomodar com os seus deslizes.</a:t>
            </a:r>
          </a:p>
          <a:p>
            <a:pPr algn="just"/>
            <a:r>
              <a:rPr lang="pt-BR" altLang="pt-BR"/>
              <a:t>Então pare de pensar que as outras pessoas estão te julgando, pois elas não estão! Na verdade elas estão mais preocupadas com suas próprias vidas</a:t>
            </a:r>
            <a:endParaRPr lang="pt-BR" altLang="pt-BR" b="1"/>
          </a:p>
        </p:txBody>
      </p:sp>
      <p:sp>
        <p:nvSpPr>
          <p:cNvPr id="25604" name="Espaço Reservado para Número de Slide 3">
            <a:extLst>
              <a:ext uri="{FF2B5EF4-FFF2-40B4-BE49-F238E27FC236}">
                <a16:creationId xmlns:a16="http://schemas.microsoft.com/office/drawing/2014/main" id="{F85DE1A4-AFF6-4550-B731-E624E4E9E2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24732FE-6726-43ED-8943-7B26056BBCA4}" type="slidenum">
              <a:rPr lang="pt-BR" altLang="pt-BR" smtClean="0">
                <a:latin typeface="Berlin Sans FB Demi" panose="020E0802020502020306" pitchFamily="34" charset="0"/>
              </a:rPr>
              <a:pPr/>
              <a:t>12</a:t>
            </a:fld>
            <a:endParaRPr lang="pt-BR" altLang="pt-BR">
              <a:latin typeface="Berlin Sans FB Demi" panose="020E0802020502020306"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a:extLst>
              <a:ext uri="{FF2B5EF4-FFF2-40B4-BE49-F238E27FC236}">
                <a16:creationId xmlns:a16="http://schemas.microsoft.com/office/drawing/2014/main" id="{9A00CD23-C218-4ED1-9188-4201FABB86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ço Reservado para Anotações 2">
            <a:extLst>
              <a:ext uri="{FF2B5EF4-FFF2-40B4-BE49-F238E27FC236}">
                <a16:creationId xmlns:a16="http://schemas.microsoft.com/office/drawing/2014/main" id="{7F783B43-8D6A-4ED5-A862-3A122F50F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 claro que existe quem faça esse tipo de coisa, mas eles são minoria no mundo (ainda bem). Essa é uma classe distinta de gente que chamamos de “babacas”, não se importe com a opinião deles porque ninguém se importa.  A maior parte da população é bem mais compreensível e não vai se incomodar com os seus deslizes.</a:t>
            </a:r>
          </a:p>
          <a:p>
            <a:pPr algn="just"/>
            <a:r>
              <a:rPr lang="pt-BR" altLang="pt-BR"/>
              <a:t>Então pare de pensar que as outras pessoas estão te julgando, pois elas não estão! Na verdade elas estão mais preocupadas com suas próprias vidas</a:t>
            </a:r>
            <a:endParaRPr lang="pt-BR" altLang="pt-BR" b="1"/>
          </a:p>
        </p:txBody>
      </p:sp>
      <p:sp>
        <p:nvSpPr>
          <p:cNvPr id="27652" name="Espaço Reservado para Número de Slide 3">
            <a:extLst>
              <a:ext uri="{FF2B5EF4-FFF2-40B4-BE49-F238E27FC236}">
                <a16:creationId xmlns:a16="http://schemas.microsoft.com/office/drawing/2014/main" id="{57F2B52F-E3BE-4770-8FE6-6EF96B7F8A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6D07AF9-BD14-4440-B5E0-2BDDCB5E36F0}" type="slidenum">
              <a:rPr lang="pt-BR" altLang="pt-BR" smtClean="0">
                <a:latin typeface="Berlin Sans FB Demi" panose="020E0802020502020306" pitchFamily="34" charset="0"/>
              </a:rPr>
              <a:pPr/>
              <a:t>13</a:t>
            </a:fld>
            <a:endParaRPr lang="pt-BR" altLang="pt-BR">
              <a:latin typeface="Berlin Sans FB Demi" panose="020E0802020502020306"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a:extLst>
              <a:ext uri="{FF2B5EF4-FFF2-40B4-BE49-F238E27FC236}">
                <a16:creationId xmlns:a16="http://schemas.microsoft.com/office/drawing/2014/main" id="{3D993240-CD57-4BCC-A950-57BBDC08BB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ço Reservado para Anotações 2">
            <a:extLst>
              <a:ext uri="{FF2B5EF4-FFF2-40B4-BE49-F238E27FC236}">
                <a16:creationId xmlns:a16="http://schemas.microsoft.com/office/drawing/2014/main" id="{A673463E-4B60-46CC-A793-58B5226D9C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 claro que existe quem faça esse tipo de coisa, mas eles são minoria no mundo (ainda bem). Essa é uma classe distinta de gente que chamamos de “babacas”, não se importe com a opinião deles porque ninguém se importa.  A maior parte da população é bem mais compreensível e não vai se incomodar com os seus deslizes.</a:t>
            </a:r>
          </a:p>
          <a:p>
            <a:pPr algn="just"/>
            <a:r>
              <a:rPr lang="pt-BR" altLang="pt-BR"/>
              <a:t>Então pare de pensar que as outras pessoas estão te julgando, pois elas não estão! Na verdade elas estão mais preocupadas com suas próprias vidas</a:t>
            </a:r>
            <a:endParaRPr lang="pt-BR" altLang="pt-BR" b="1"/>
          </a:p>
        </p:txBody>
      </p:sp>
      <p:sp>
        <p:nvSpPr>
          <p:cNvPr id="29700" name="Espaço Reservado para Número de Slide 3">
            <a:extLst>
              <a:ext uri="{FF2B5EF4-FFF2-40B4-BE49-F238E27FC236}">
                <a16:creationId xmlns:a16="http://schemas.microsoft.com/office/drawing/2014/main" id="{CADF1990-BEF6-482A-8A81-1CB576D41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B2505B0-FB96-40B6-AC47-0216745CB826}" type="slidenum">
              <a:rPr lang="pt-BR" altLang="pt-BR" smtClean="0">
                <a:latin typeface="Berlin Sans FB Demi" panose="020E0802020502020306" pitchFamily="34" charset="0"/>
              </a:rPr>
              <a:pPr/>
              <a:t>14</a:t>
            </a:fld>
            <a:endParaRPr lang="pt-BR" altLang="pt-BR">
              <a:latin typeface="Berlin Sans FB Demi" panose="020E0802020502020306"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a:extLst>
              <a:ext uri="{FF2B5EF4-FFF2-40B4-BE49-F238E27FC236}">
                <a16:creationId xmlns:a16="http://schemas.microsoft.com/office/drawing/2014/main" id="{DA882041-7FE3-4A2C-9ED9-4EC18D87AB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ço Reservado para Anotações 2">
            <a:extLst>
              <a:ext uri="{FF2B5EF4-FFF2-40B4-BE49-F238E27FC236}">
                <a16:creationId xmlns:a16="http://schemas.microsoft.com/office/drawing/2014/main" id="{F6B7595C-4752-435A-A069-E9B71ECA89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Quanto mais você resiste a ela, consciente ou inconscientemente, mais ela prevalecerá. Se você é uma pessoa tímida, aceite esse fato e aceite-o por completo. Uma forma de fazê-lo é dizer a si mesmo repetidas vezes: “Sim, eu sou tímido e eu aceito esse fato”.</a:t>
            </a:r>
          </a:p>
        </p:txBody>
      </p:sp>
      <p:sp>
        <p:nvSpPr>
          <p:cNvPr id="31748" name="Espaço Reservado para Número de Slide 3">
            <a:extLst>
              <a:ext uri="{FF2B5EF4-FFF2-40B4-BE49-F238E27FC236}">
                <a16:creationId xmlns:a16="http://schemas.microsoft.com/office/drawing/2014/main" id="{BD5260BD-E33B-4AE1-8E9C-02584FC529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21C2A9EB-8C5F-4E29-B4E6-ABF955F181A0}" type="slidenum">
              <a:rPr lang="pt-BR" altLang="pt-BR" smtClean="0">
                <a:latin typeface="Berlin Sans FB Demi" panose="020E0802020502020306" pitchFamily="34" charset="0"/>
              </a:rPr>
              <a:pPr/>
              <a:t>15</a:t>
            </a:fld>
            <a:endParaRPr lang="pt-BR" altLang="pt-BR">
              <a:latin typeface="Berlin Sans FB Demi" panose="020E0802020502020306"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a:extLst>
              <a:ext uri="{FF2B5EF4-FFF2-40B4-BE49-F238E27FC236}">
                <a16:creationId xmlns:a16="http://schemas.microsoft.com/office/drawing/2014/main" id="{63C22D02-E799-4000-8F37-6E023D9C70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ço Reservado para Anotações 2">
            <a:extLst>
              <a:ext uri="{FF2B5EF4-FFF2-40B4-BE49-F238E27FC236}">
                <a16:creationId xmlns:a16="http://schemas.microsoft.com/office/drawing/2014/main" id="{E4D258E4-9F03-4190-A988-A25A548FC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Você se torna tímido quando colocado frente a uma nova audiência? Ao aprender uma nova habilidade? Quando se aventura para dentro de uma situação inédita? Ao estar rodeado por pessoas que você conhece e admira? Quando você não conhece ninguém em um lugar qualquer? Tente definir os pensamentos que passam por sua cabeça no momento exato em que a timidez se intensifica.</a:t>
            </a:r>
          </a:p>
          <a:p>
            <a:pPr algn="just"/>
            <a:r>
              <a:rPr lang="pt-BR" altLang="pt-BR" b="1"/>
              <a:t>É possível que nem todas as situações lhe tornem tímido. Você não se importa em estar com a família, correto? Em que eles são diferentes dos estranhos ao seu redor? Não são — você apenas os conhece melhor e, ainda mais, eles lhe conhecem. Não se trata de você, mas das situações nas quais você se encontra. Isso prova que não estamos falando de algo universal e onipresente. Perfeito!</a:t>
            </a:r>
          </a:p>
        </p:txBody>
      </p:sp>
      <p:sp>
        <p:nvSpPr>
          <p:cNvPr id="33796" name="Espaço Reservado para Número de Slide 3">
            <a:extLst>
              <a:ext uri="{FF2B5EF4-FFF2-40B4-BE49-F238E27FC236}">
                <a16:creationId xmlns:a16="http://schemas.microsoft.com/office/drawing/2014/main" id="{25B73B96-23BD-44F9-8291-4C0CBE1CE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83C0E8B-9E84-467A-8078-AB541EA762B5}" type="slidenum">
              <a:rPr lang="pt-BR" altLang="pt-BR" smtClean="0">
                <a:latin typeface="Berlin Sans FB Demi" panose="020E0802020502020306" pitchFamily="34" charset="0"/>
              </a:rPr>
              <a:pPr/>
              <a:t>16</a:t>
            </a:fld>
            <a:endParaRPr lang="pt-BR" altLang="pt-BR">
              <a:latin typeface="Berlin Sans FB Demi" panose="020E0802020502020306"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a:extLst>
              <a:ext uri="{FF2B5EF4-FFF2-40B4-BE49-F238E27FC236}">
                <a16:creationId xmlns:a16="http://schemas.microsoft.com/office/drawing/2014/main" id="{B86F8FFC-743E-489E-BDA3-03ED2C93E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ço Reservado para Anotações 2">
            <a:extLst>
              <a:ext uri="{FF2B5EF4-FFF2-40B4-BE49-F238E27FC236}">
                <a16:creationId xmlns:a16="http://schemas.microsoft.com/office/drawing/2014/main" id="{738997FD-2A0F-47AF-9AAF-0F55054C00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 não importa que você seja gordo ou muito magro, baixinho ou muito alto, se usa óculos ou qualquer coisa da qual tenha vergonha. Existe uma multidão de pessoas com o mesmo problema que você, no entanto tais pessoas estão namorando (ou casadas) e possuem muitos amigos, trabalho, etc. Então seu “defeito” não é razão para você se esconder</a:t>
            </a:r>
          </a:p>
        </p:txBody>
      </p:sp>
      <p:sp>
        <p:nvSpPr>
          <p:cNvPr id="35844" name="Espaço Reservado para Número de Slide 3">
            <a:extLst>
              <a:ext uri="{FF2B5EF4-FFF2-40B4-BE49-F238E27FC236}">
                <a16:creationId xmlns:a16="http://schemas.microsoft.com/office/drawing/2014/main" id="{C0464FA0-503B-4798-9A84-5046D3BCDF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81B5EBD7-BA37-4D72-B64E-FE80FDF27F99}" type="slidenum">
              <a:rPr lang="pt-BR" altLang="pt-BR" smtClean="0">
                <a:latin typeface="Berlin Sans FB Demi" panose="020E0802020502020306" pitchFamily="34" charset="0"/>
              </a:rPr>
              <a:pPr/>
              <a:t>17</a:t>
            </a:fld>
            <a:endParaRPr lang="pt-BR" altLang="pt-BR">
              <a:latin typeface="Berlin Sans FB Demi" panose="020E0802020502020306"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a:extLst>
              <a:ext uri="{FF2B5EF4-FFF2-40B4-BE49-F238E27FC236}">
                <a16:creationId xmlns:a16="http://schemas.microsoft.com/office/drawing/2014/main" id="{7CDD0A0F-43E0-4BBB-B43E-6DC1BC4986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ço Reservado para Anotações 2">
            <a:extLst>
              <a:ext uri="{FF2B5EF4-FFF2-40B4-BE49-F238E27FC236}">
                <a16:creationId xmlns:a16="http://schemas.microsoft.com/office/drawing/2014/main" id="{083BDBF2-16E4-448E-ADF1-7E48F4EECE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ou uma crítica construtiva, o tímido pode tomar como uma ofensa terrível.  Sei que isso se deve a problemas de autoestima, e até já falei sobre isso na série Melhore sua autoestima, mesmo assim você pode se controlar e evitar se ofender com qualquer coisa.</a:t>
            </a:r>
          </a:p>
          <a:p>
            <a:pPr algn="just"/>
            <a:endParaRPr lang="pt-BR" altLang="pt-BR" b="1"/>
          </a:p>
          <a:p>
            <a:pPr algn="just"/>
            <a:endParaRPr lang="pt-BR" altLang="pt-BR" b="1"/>
          </a:p>
          <a:p>
            <a:pPr algn="just"/>
            <a:r>
              <a:rPr lang="pt-BR" altLang="pt-BR" b="1"/>
              <a:t>Aprenda rir de si mesmo, muitos comediantes famosos eram adolescentes e crianças tímidas, mas eles aprenderam a driblar a timidez através do humor. Quando você aprende rir dos seus problemas, defeitos e dificuldades sua vida se torna menos sofrida e as outras pessoas passam a ter mais vontade de se aproximar de ti e te ajudar.</a:t>
            </a:r>
          </a:p>
        </p:txBody>
      </p:sp>
      <p:sp>
        <p:nvSpPr>
          <p:cNvPr id="37892" name="Espaço Reservado para Número de Slide 3">
            <a:extLst>
              <a:ext uri="{FF2B5EF4-FFF2-40B4-BE49-F238E27FC236}">
                <a16:creationId xmlns:a16="http://schemas.microsoft.com/office/drawing/2014/main" id="{F196F208-C766-4278-BFA8-2B26CEAF7C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CD38C2E-3267-4C6F-9CB9-4067D41A03AC}" type="slidenum">
              <a:rPr lang="pt-BR" altLang="pt-BR" smtClean="0">
                <a:latin typeface="Berlin Sans FB Demi" panose="020E0802020502020306" pitchFamily="34" charset="0"/>
              </a:rPr>
              <a:pPr/>
              <a:t>18</a:t>
            </a:fld>
            <a:endParaRPr lang="pt-BR" altLang="pt-BR">
              <a:latin typeface="Berlin Sans FB Demi" panose="020E0802020502020306"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a:extLst>
              <a:ext uri="{FF2B5EF4-FFF2-40B4-BE49-F238E27FC236}">
                <a16:creationId xmlns:a16="http://schemas.microsoft.com/office/drawing/2014/main" id="{CE7208A3-77EA-4494-9CA2-B8BF21006C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a:extLst>
              <a:ext uri="{FF2B5EF4-FFF2-40B4-BE49-F238E27FC236}">
                <a16:creationId xmlns:a16="http://schemas.microsoft.com/office/drawing/2014/main" id="{BE488EA4-64D6-480B-B00B-C67D81C4E8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 claro que algumas coisas podem dar errado, mas o mesmo acontece em outras situações (não sociais) e você consegue resolver não é mesmo? Você tem a capacidade de solucionar problemas caso eles surgirem, então não se deixe levar pelo espírito do tudo vai dar errado. Se ficar acreditando que o pior pode acontecer, então vai desistir antes de tentar, ou seja, não vai tentar conversar com as pessoas, falar em público ou conquistar quem você gosta, resumindo vai continuar sendo tímido.</a:t>
            </a:r>
          </a:p>
        </p:txBody>
      </p:sp>
      <p:sp>
        <p:nvSpPr>
          <p:cNvPr id="39940" name="Espaço Reservado para Número de Slide 3">
            <a:extLst>
              <a:ext uri="{FF2B5EF4-FFF2-40B4-BE49-F238E27FC236}">
                <a16:creationId xmlns:a16="http://schemas.microsoft.com/office/drawing/2014/main" id="{64FD263F-B818-4C09-B94E-B958823408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AA1EA22E-2F40-4FBE-BC58-F5D5779011FD}" type="slidenum">
              <a:rPr lang="pt-BR" altLang="pt-BR" smtClean="0">
                <a:latin typeface="Berlin Sans FB Demi" panose="020E0802020502020306" pitchFamily="34" charset="0"/>
              </a:rPr>
              <a:pPr/>
              <a:t>19</a:t>
            </a:fld>
            <a:endParaRPr lang="pt-BR" altLang="pt-BR">
              <a:latin typeface="Berlin Sans FB Demi" panose="020E0802020502020306"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a:extLst>
              <a:ext uri="{FF2B5EF4-FFF2-40B4-BE49-F238E27FC236}">
                <a16:creationId xmlns:a16="http://schemas.microsoft.com/office/drawing/2014/main" id="{C42C5C1A-EFCA-462D-ACD0-B9A3B5C0BB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a:extLst>
              <a:ext uri="{FF2B5EF4-FFF2-40B4-BE49-F238E27FC236}">
                <a16:creationId xmlns:a16="http://schemas.microsoft.com/office/drawing/2014/main" id="{C5ED07E3-81A1-43F1-BE76-B7ED0502D2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Quando você acredita que alguma coisa vai dar certo passa tentar como mais vontade e isso aumenta a possibilidade do que você vai fazer realmente dar certo. Além disso, o otimismo afasta os pensamentos derrotistas que como vimos é o que te torna refém da timidez. Comece a pensar que as coisas que você quer fazer vão dar certo e verá como a sua vida vai mudar para melhor.</a:t>
            </a:r>
          </a:p>
          <a:p>
            <a:pPr algn="just"/>
            <a:endParaRPr lang="pt-BR" altLang="pt-BR" b="1"/>
          </a:p>
          <a:p>
            <a:pPr algn="just"/>
            <a:endParaRPr lang="pt-BR" altLang="pt-BR" b="1"/>
          </a:p>
          <a:p>
            <a:pPr algn="just"/>
            <a:r>
              <a:rPr lang="pt-BR" altLang="pt-BR" b="1"/>
              <a:t>Quando decidir que vai tentar conversar com aquela pessoa que você está interessado comece imaginar que tudo vai dar certo, faça o mesmo quando tentar se enturmar em grupo ou algo do tipo.</a:t>
            </a:r>
          </a:p>
        </p:txBody>
      </p:sp>
      <p:sp>
        <p:nvSpPr>
          <p:cNvPr id="41988" name="Espaço Reservado para Número de Slide 3">
            <a:extLst>
              <a:ext uri="{FF2B5EF4-FFF2-40B4-BE49-F238E27FC236}">
                <a16:creationId xmlns:a16="http://schemas.microsoft.com/office/drawing/2014/main" id="{903956CA-7E83-4E3F-8FFC-3A2E7A0757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89294F3E-E07B-44C1-BEE8-4D577043BD40}" type="slidenum">
              <a:rPr lang="pt-BR" altLang="pt-BR" smtClean="0">
                <a:latin typeface="Berlin Sans FB Demi" panose="020E0802020502020306" pitchFamily="34" charset="0"/>
              </a:rPr>
              <a:pPr/>
              <a:t>20</a:t>
            </a:fld>
            <a:endParaRPr lang="pt-BR" altLang="pt-BR">
              <a:latin typeface="Berlin Sans FB Demi" panose="020E0802020502020306"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a:extLst>
              <a:ext uri="{FF2B5EF4-FFF2-40B4-BE49-F238E27FC236}">
                <a16:creationId xmlns:a16="http://schemas.microsoft.com/office/drawing/2014/main" id="{16C02458-066C-4890-B8FC-E098FD264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a:extLst>
              <a:ext uri="{FF2B5EF4-FFF2-40B4-BE49-F238E27FC236}">
                <a16:creationId xmlns:a16="http://schemas.microsoft.com/office/drawing/2014/main" id="{5EEDC795-35FD-40E3-89F8-5D716B03B0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No perfil de pessoas tímidas podemos identificar uma ansiedade exacerbada, vergonha de si e dos outros</a:t>
            </a:r>
          </a:p>
          <a:p>
            <a:pPr algn="just"/>
            <a:endParaRPr lang="pt-BR" altLang="pt-BR" b="1"/>
          </a:p>
        </p:txBody>
      </p:sp>
      <p:sp>
        <p:nvSpPr>
          <p:cNvPr id="7172" name="Espaço Reservado para Número de Slide 3">
            <a:extLst>
              <a:ext uri="{FF2B5EF4-FFF2-40B4-BE49-F238E27FC236}">
                <a16:creationId xmlns:a16="http://schemas.microsoft.com/office/drawing/2014/main" id="{91A0FCFF-7025-4A49-BD6E-58201750E2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86E0DB8-228D-40C1-8BF1-66EC5DDC0DE4}" type="slidenum">
              <a:rPr lang="pt-BR" altLang="pt-BR" smtClean="0">
                <a:latin typeface="Berlin Sans FB Demi" panose="020E0802020502020306" pitchFamily="34" charset="0"/>
              </a:rPr>
              <a:pPr/>
              <a:t>3</a:t>
            </a:fld>
            <a:endParaRPr lang="pt-BR" altLang="pt-BR">
              <a:latin typeface="Berlin Sans FB Demi" panose="020E0802020502020306"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a:extLst>
              <a:ext uri="{FF2B5EF4-FFF2-40B4-BE49-F238E27FC236}">
                <a16:creationId xmlns:a16="http://schemas.microsoft.com/office/drawing/2014/main" id="{574D3B42-97F2-4BB5-97DF-C24963EA04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a:extLst>
              <a:ext uri="{FF2B5EF4-FFF2-40B4-BE49-F238E27FC236}">
                <a16:creationId xmlns:a16="http://schemas.microsoft.com/office/drawing/2014/main" id="{ED56C18B-0BFB-4AC3-922B-0E0C373C8F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Pessoas tímidas tendem a não acreditar nos elogios que os outros lhe fazem. Quando alguém lhe faz um elogio é por que ela acredita no que está dizendo, por exemplo, um amigo (a) diz que você é bonita (o), você pode não ser bonita (o) para os seus próprios padrões, mas para os padrões daquela pessoa você é. Todas as qualidades são relativas e dependem dos olhos de quem vê. Além disso, um elogio é um presente e rejeitá-lo é uma tremenda falta de educação. A medida que você começa a aceitar os elogios </a:t>
            </a:r>
          </a:p>
        </p:txBody>
      </p:sp>
      <p:sp>
        <p:nvSpPr>
          <p:cNvPr id="44036" name="Espaço Reservado para Número de Slide 3">
            <a:extLst>
              <a:ext uri="{FF2B5EF4-FFF2-40B4-BE49-F238E27FC236}">
                <a16:creationId xmlns:a16="http://schemas.microsoft.com/office/drawing/2014/main" id="{07A1FA72-A61F-454C-8CC0-154C3D87AD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41E887B3-21F0-418D-A1F7-E331CD6F6D1C}" type="slidenum">
              <a:rPr lang="pt-BR" altLang="pt-BR" smtClean="0">
                <a:latin typeface="Berlin Sans FB Demi" panose="020E0802020502020306" pitchFamily="34" charset="0"/>
              </a:rPr>
              <a:pPr/>
              <a:t>21</a:t>
            </a:fld>
            <a:endParaRPr lang="pt-BR" altLang="pt-BR">
              <a:latin typeface="Berlin Sans FB Demi" panose="020E0802020502020306"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a:extLst>
              <a:ext uri="{FF2B5EF4-FFF2-40B4-BE49-F238E27FC236}">
                <a16:creationId xmlns:a16="http://schemas.microsoft.com/office/drawing/2014/main" id="{0FCC892D-3327-4C79-9CE0-F3F81F475E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ço Reservado para Anotações 2">
            <a:extLst>
              <a:ext uri="{FF2B5EF4-FFF2-40B4-BE49-F238E27FC236}">
                <a16:creationId xmlns:a16="http://schemas.microsoft.com/office/drawing/2014/main" id="{02E5C252-8F10-4D01-A08E-4E324E543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Em grande parte a sua timidez se deve ao fato de você não gostar muito de si mesmo. Você pode se achar feio (a) esquisito (a) burro (a) ou qualquer outra coisa que desagrade às pessoas. Enquanto você se enxergar assim dificilmente vai deixar de ser tímido. A solução é mudar a ideia que você faz ao seu próprio respeito:</a:t>
            </a:r>
          </a:p>
          <a:p>
            <a:pPr algn="just"/>
            <a:endParaRPr lang="pt-BR" altLang="pt-BR" b="1"/>
          </a:p>
          <a:p>
            <a:pPr algn="just"/>
            <a:endParaRPr lang="pt-BR" altLang="pt-BR" b="1"/>
          </a:p>
          <a:p>
            <a:pPr algn="just"/>
            <a:r>
              <a:rPr lang="pt-BR" altLang="pt-BR" b="1"/>
              <a:t>•        Mude sua forma de se vestir</a:t>
            </a:r>
          </a:p>
          <a:p>
            <a:pPr algn="just"/>
            <a:r>
              <a:rPr lang="pt-BR" altLang="pt-BR" b="1"/>
              <a:t>•        Mude o corte de cabelo</a:t>
            </a:r>
          </a:p>
          <a:p>
            <a:pPr algn="just"/>
            <a:r>
              <a:rPr lang="pt-BR" altLang="pt-BR" b="1"/>
              <a:t>•        Use aparelho ortodôntico</a:t>
            </a:r>
          </a:p>
          <a:p>
            <a:pPr algn="just"/>
            <a:r>
              <a:rPr lang="pt-BR" altLang="pt-BR" b="1"/>
              <a:t>•        Vá a um (a) fonoaudiólogo</a:t>
            </a:r>
          </a:p>
          <a:p>
            <a:pPr algn="just"/>
            <a:r>
              <a:rPr lang="pt-BR" altLang="pt-BR" b="1"/>
              <a:t>•        Leia mais</a:t>
            </a:r>
          </a:p>
          <a:p>
            <a:pPr algn="just"/>
            <a:endParaRPr lang="pt-BR" altLang="pt-BR" b="1"/>
          </a:p>
          <a:p>
            <a:pPr algn="just"/>
            <a:endParaRPr lang="pt-BR" altLang="pt-BR" b="1"/>
          </a:p>
        </p:txBody>
      </p:sp>
      <p:sp>
        <p:nvSpPr>
          <p:cNvPr id="46084" name="Espaço Reservado para Número de Slide 3">
            <a:extLst>
              <a:ext uri="{FF2B5EF4-FFF2-40B4-BE49-F238E27FC236}">
                <a16:creationId xmlns:a16="http://schemas.microsoft.com/office/drawing/2014/main" id="{59DB843B-8EB6-4236-A3C6-EDE7B85D2D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5928C9E1-1AE7-41A9-B3A4-DBE3176E7DF3}" type="slidenum">
              <a:rPr lang="pt-BR" altLang="pt-BR" smtClean="0">
                <a:latin typeface="Berlin Sans FB Demi" panose="020E0802020502020306" pitchFamily="34" charset="0"/>
              </a:rPr>
              <a:pPr/>
              <a:t>22</a:t>
            </a:fld>
            <a:endParaRPr lang="pt-BR" altLang="pt-BR">
              <a:latin typeface="Berlin Sans FB Demi" panose="020E0802020502020306"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a:extLst>
              <a:ext uri="{FF2B5EF4-FFF2-40B4-BE49-F238E27FC236}">
                <a16:creationId xmlns:a16="http://schemas.microsoft.com/office/drawing/2014/main" id="{08440426-6BB8-4458-BAE1-6C686155C6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a:extLst>
              <a:ext uri="{FF2B5EF4-FFF2-40B4-BE49-F238E27FC236}">
                <a16:creationId xmlns:a16="http://schemas.microsoft.com/office/drawing/2014/main" id="{158B78DD-AE48-4420-9F06-EA3A4C04F8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Existem muitos cursos que ensinam a vencer a timidez, aulas de teatro também são úteis, pois nelas se aprende formas de se expressar e se comunicar. Há ainda psicoterapias específicas para tratar a timidez e a dificuldade em se relacionar com outras pessoas. Em alguns casos a timidez se torna fobia social e então é necessário o acompanhamento com psiquiatras e psicólogos.</a:t>
            </a:r>
          </a:p>
          <a:p>
            <a:pPr algn="just"/>
            <a:endParaRPr lang="pt-BR" altLang="pt-BR" b="1"/>
          </a:p>
        </p:txBody>
      </p:sp>
      <p:sp>
        <p:nvSpPr>
          <p:cNvPr id="48132" name="Espaço Reservado para Número de Slide 3">
            <a:extLst>
              <a:ext uri="{FF2B5EF4-FFF2-40B4-BE49-F238E27FC236}">
                <a16:creationId xmlns:a16="http://schemas.microsoft.com/office/drawing/2014/main" id="{5823FAF6-3F51-434A-9BE7-0BDE2FE0AE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87954F5-6C65-425D-93C8-2C7650317735}" type="slidenum">
              <a:rPr lang="pt-BR" altLang="pt-BR" smtClean="0">
                <a:latin typeface="Berlin Sans FB Demi" panose="020E0802020502020306" pitchFamily="34" charset="0"/>
              </a:rPr>
              <a:pPr/>
              <a:t>23</a:t>
            </a:fld>
            <a:endParaRPr lang="pt-BR" altLang="pt-BR">
              <a:latin typeface="Berlin Sans FB Demi" panose="020E0802020502020306"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a:extLst>
              <a:ext uri="{FF2B5EF4-FFF2-40B4-BE49-F238E27FC236}">
                <a16:creationId xmlns:a16="http://schemas.microsoft.com/office/drawing/2014/main" id="{1F8D819E-41B6-49FC-9742-33480F9787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ço Reservado para Anotações 2">
            <a:extLst>
              <a:ext uri="{FF2B5EF4-FFF2-40B4-BE49-F238E27FC236}">
                <a16:creationId xmlns:a16="http://schemas.microsoft.com/office/drawing/2014/main" id="{2261EDAB-7D77-4AED-9F9C-D4D42D301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Você não vai deixar de ser tímido somente lendo livros de como vencer a timidez ou sites com essa mesma temática, é necessário por todas as teorias em prática. Tente realmente fazer contato com as pessoas, seja para começar uma amizade, namoro ou por qualquer outro motivo.</a:t>
            </a:r>
          </a:p>
          <a:p>
            <a:pPr algn="just"/>
            <a:endParaRPr lang="pt-BR" altLang="pt-BR" b="1"/>
          </a:p>
          <a:p>
            <a:pPr algn="just"/>
            <a:endParaRPr lang="pt-BR" altLang="pt-BR" b="1"/>
          </a:p>
          <a:p>
            <a:pPr algn="just"/>
            <a:r>
              <a:rPr lang="pt-BR" altLang="pt-BR" b="1"/>
              <a:t>Se por algum motivo não der certo, continue tentando, essa é a única forma de deixar de ser tímido. Se você fugir das pessoas e das situações que te causam timidez viverá fugindo para sempre. A única pessoa que vence é aquela que não desiste.</a:t>
            </a:r>
          </a:p>
          <a:p>
            <a:pPr algn="just"/>
            <a:endParaRPr lang="pt-BR" altLang="pt-BR" b="1"/>
          </a:p>
        </p:txBody>
      </p:sp>
      <p:sp>
        <p:nvSpPr>
          <p:cNvPr id="50180" name="Espaço Reservado para Número de Slide 3">
            <a:extLst>
              <a:ext uri="{FF2B5EF4-FFF2-40B4-BE49-F238E27FC236}">
                <a16:creationId xmlns:a16="http://schemas.microsoft.com/office/drawing/2014/main" id="{C2B9855B-DE0F-4DCC-B43C-B13B88909F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B4045F2-7C3E-4CB9-A727-29AB9C7218A3}" type="slidenum">
              <a:rPr lang="pt-BR" altLang="pt-BR" smtClean="0">
                <a:latin typeface="Berlin Sans FB Demi" panose="020E0802020502020306" pitchFamily="34" charset="0"/>
              </a:rPr>
              <a:pPr/>
              <a:t>24</a:t>
            </a:fld>
            <a:endParaRPr lang="pt-BR" altLang="pt-BR">
              <a:latin typeface="Berlin Sans FB Demi" panose="020E0802020502020306"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a:extLst>
              <a:ext uri="{FF2B5EF4-FFF2-40B4-BE49-F238E27FC236}">
                <a16:creationId xmlns:a16="http://schemas.microsoft.com/office/drawing/2014/main" id="{3F8CF530-B49C-4F96-BBF1-1AA4FE6D6C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a:extLst>
              <a:ext uri="{FF2B5EF4-FFF2-40B4-BE49-F238E27FC236}">
                <a16:creationId xmlns:a16="http://schemas.microsoft.com/office/drawing/2014/main" id="{6789CFE9-5033-4792-87A3-2245D5DD3C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 claro que existe quem faça esse tipo de coisa, mas eles são minoria no mundo (ainda bem). Essa é uma classe distinta de gente que chamamos de “babacas”, não se importe com a opinião deles porque ninguém se importa.  A maior parte da população é bem mais compreensível e não vai se incomodar com os seus deslizes.</a:t>
            </a:r>
          </a:p>
          <a:p>
            <a:pPr algn="just"/>
            <a:r>
              <a:rPr lang="pt-BR" altLang="pt-BR"/>
              <a:t>Então pare de pensar que as outras pessoas estão te julgando, pois elas não estão! Na verdade elas estão mais preocupadas com suas próprias vidas</a:t>
            </a:r>
            <a:endParaRPr lang="pt-BR" altLang="pt-BR" b="1"/>
          </a:p>
        </p:txBody>
      </p:sp>
      <p:sp>
        <p:nvSpPr>
          <p:cNvPr id="52228" name="Espaço Reservado para Número de Slide 3">
            <a:extLst>
              <a:ext uri="{FF2B5EF4-FFF2-40B4-BE49-F238E27FC236}">
                <a16:creationId xmlns:a16="http://schemas.microsoft.com/office/drawing/2014/main" id="{11969F30-A102-4E27-B957-A5159D2131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07EE45A3-8745-4C7D-AECD-7DF5F78D9101}" type="slidenum">
              <a:rPr lang="pt-BR" altLang="pt-BR" smtClean="0">
                <a:latin typeface="Berlin Sans FB Demi" panose="020E0802020502020306" pitchFamily="34" charset="0"/>
              </a:rPr>
              <a:pPr/>
              <a:t>25</a:t>
            </a:fld>
            <a:endParaRPr lang="pt-BR" altLang="pt-BR">
              <a:latin typeface="Berlin Sans FB Demi" panose="020E0802020502020306"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a:extLst>
              <a:ext uri="{FF2B5EF4-FFF2-40B4-BE49-F238E27FC236}">
                <a16:creationId xmlns:a16="http://schemas.microsoft.com/office/drawing/2014/main" id="{DE7FB603-494F-4F4E-8A2D-DB54C344C1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a:extLst>
              <a:ext uri="{FF2B5EF4-FFF2-40B4-BE49-F238E27FC236}">
                <a16:creationId xmlns:a16="http://schemas.microsoft.com/office/drawing/2014/main" id="{EDBE9131-1F4D-4306-936E-1012D803BB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 Ordene-as colocando os itens que lhe causam menos ansiedade em primeiro lugar, mantendo aqueles que a elevam às alturas no final da lista. Quando você coloca as coisas em termos concretos, elas se tornam mais realizáveis e acessíveis, tornando-se mais fácil alcançar o sucesso.Escreva de modo tão concreto quanto possível. “</a:t>
            </a:r>
            <a:r>
              <a:rPr lang="pt-BR" altLang="pt-BR" i="1"/>
              <a:t>Conversar na frente das pessoas</a:t>
            </a:r>
            <a:r>
              <a:rPr lang="pt-BR" altLang="pt-BR"/>
              <a:t>” pode ser um ativador, mas é possível ser ainda mais específico. Conversar na frente daqueles que têm mais autoridade do que você? Conversar com pessoas que você considera atraentes? Quanto mais específico você for, mais fácil será identificar a situação e trabalhar nela.</a:t>
            </a:r>
          </a:p>
          <a:p>
            <a:pPr algn="just"/>
            <a:endParaRPr lang="pt-BR" altLang="pt-BR" b="1"/>
          </a:p>
        </p:txBody>
      </p:sp>
      <p:sp>
        <p:nvSpPr>
          <p:cNvPr id="54276" name="Espaço Reservado para Número de Slide 3">
            <a:extLst>
              <a:ext uri="{FF2B5EF4-FFF2-40B4-BE49-F238E27FC236}">
                <a16:creationId xmlns:a16="http://schemas.microsoft.com/office/drawing/2014/main" id="{87252568-C290-4C81-BCE7-CC9DED8C5B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EFD5AF96-0B51-4460-BA15-9DA092A02873}" type="slidenum">
              <a:rPr lang="pt-BR" altLang="pt-BR" smtClean="0">
                <a:latin typeface="Berlin Sans FB Demi" panose="020E0802020502020306" pitchFamily="34" charset="0"/>
              </a:rPr>
              <a:pPr/>
              <a:t>26</a:t>
            </a:fld>
            <a:endParaRPr lang="pt-BR" altLang="pt-BR">
              <a:latin typeface="Berlin Sans FB Demi" panose="020E0802020502020306"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a:extLst>
              <a:ext uri="{FF2B5EF4-FFF2-40B4-BE49-F238E27FC236}">
                <a16:creationId xmlns:a16="http://schemas.microsoft.com/office/drawing/2014/main" id="{3DDCE0ED-88CA-42F9-BF60-81FD2BE76D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ço Reservado para Anotações 2">
            <a:extLst>
              <a:ext uri="{FF2B5EF4-FFF2-40B4-BE49-F238E27FC236}">
                <a16:creationId xmlns:a16="http://schemas.microsoft.com/office/drawing/2014/main" id="{30B7A74B-05F5-41A5-96D8-FDAFC9D56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  Quando você tiver uma lista com 10 a 15 situações estressantes, comece a trabalhar sobre elas, uma a uma (depois de ler o artigo, é claro). As primeiras situações, as “mais fáceis”, lhe ajudarão a construir confiança, permitindo que você passe a seguir para as mais difíceis da lista.</a:t>
            </a:r>
          </a:p>
          <a:p>
            <a:r>
              <a:rPr lang="pt-BR" altLang="pt-BR"/>
              <a:t>Não se preocupe se for preciso voltar algumas vezes; faça tudo em seu próprio tempo, mas busque desafiar-se.</a:t>
            </a:r>
            <a:endParaRPr lang="pt-BR" altLang="pt-BR" b="1"/>
          </a:p>
        </p:txBody>
      </p:sp>
      <p:sp>
        <p:nvSpPr>
          <p:cNvPr id="56324" name="Espaço Reservado para Número de Slide 3">
            <a:extLst>
              <a:ext uri="{FF2B5EF4-FFF2-40B4-BE49-F238E27FC236}">
                <a16:creationId xmlns:a16="http://schemas.microsoft.com/office/drawing/2014/main" id="{1E8851E7-80EF-4416-B8F9-6B7FBCAD21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4885124A-843C-4758-BEBE-18C533EB4390}" type="slidenum">
              <a:rPr lang="pt-BR" altLang="pt-BR" smtClean="0">
                <a:latin typeface="Berlin Sans FB Demi" panose="020E0802020502020306" pitchFamily="34" charset="0"/>
              </a:rPr>
              <a:pPr/>
              <a:t>27</a:t>
            </a:fld>
            <a:endParaRPr lang="pt-BR" altLang="pt-BR">
              <a:latin typeface="Berlin Sans FB Demi" panose="020E0802020502020306"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a:extLst>
              <a:ext uri="{FF2B5EF4-FFF2-40B4-BE49-F238E27FC236}">
                <a16:creationId xmlns:a16="http://schemas.microsoft.com/office/drawing/2014/main" id="{C59B1134-6F82-4A84-A7FF-57375ACF9E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a:extLst>
              <a:ext uri="{FF2B5EF4-FFF2-40B4-BE49-F238E27FC236}">
                <a16:creationId xmlns:a16="http://schemas.microsoft.com/office/drawing/2014/main" id="{AF1A2E83-7FA4-4408-B925-587B49151B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  Quando você tiver uma lista com 10 a 15 situações estressantes, comece a trabalhar sobre elas, uma a uma (depois de ler o artigo, é claro). As primeiras situações, as “mais fáceis”, lhe ajudarão a construir confiança, permitindo que você passe a seguir para as mais difíceis da lista.</a:t>
            </a:r>
          </a:p>
          <a:p>
            <a:r>
              <a:rPr lang="pt-BR" altLang="pt-BR"/>
              <a:t>Não se preocupe se for preciso voltar algumas vezes; faça tudo em seu próprio tempo, mas busque desafiar-se.</a:t>
            </a:r>
            <a:endParaRPr lang="pt-BR" altLang="pt-BR" b="1"/>
          </a:p>
        </p:txBody>
      </p:sp>
      <p:sp>
        <p:nvSpPr>
          <p:cNvPr id="58372" name="Espaço Reservado para Número de Slide 3">
            <a:extLst>
              <a:ext uri="{FF2B5EF4-FFF2-40B4-BE49-F238E27FC236}">
                <a16:creationId xmlns:a16="http://schemas.microsoft.com/office/drawing/2014/main" id="{EDC9DB38-FA1A-4BB0-AA05-68803DAEF9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EF100E9C-B346-45C5-990F-339B675BDA8B}" type="slidenum">
              <a:rPr lang="pt-BR" altLang="pt-BR" smtClean="0">
                <a:latin typeface="Berlin Sans FB Demi" panose="020E0802020502020306" pitchFamily="34" charset="0"/>
              </a:rPr>
              <a:pPr/>
              <a:t>28</a:t>
            </a:fld>
            <a:endParaRPr lang="pt-BR" altLang="pt-BR">
              <a:latin typeface="Berlin Sans FB Demi" panose="020E0802020502020306"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a:extLst>
              <a:ext uri="{FF2B5EF4-FFF2-40B4-BE49-F238E27FC236}">
                <a16:creationId xmlns:a16="http://schemas.microsoft.com/office/drawing/2014/main" id="{84692D24-9745-49B8-B65B-74EF91BC58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a:extLst>
              <a:ext uri="{FF2B5EF4-FFF2-40B4-BE49-F238E27FC236}">
                <a16:creationId xmlns:a16="http://schemas.microsoft.com/office/drawing/2014/main" id="{1D9B0B64-2518-4F26-B83F-E6C494214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  Quando você tiver uma lista com 10 a 15 situações estressantes, comece a trabalhar sobre elas, uma a uma (depois de ler o artigo, é claro). As primeiras situações, as “mais fáceis”, lhe ajudarão a construir confiança, permitindo que você passe a seguir para as mais difíceis da lista.</a:t>
            </a:r>
          </a:p>
          <a:p>
            <a:r>
              <a:rPr lang="pt-BR" altLang="pt-BR"/>
              <a:t>Não se preocupe se for preciso voltar algumas vezes; faça tudo em seu próprio tempo, mas busque desafiar-se.</a:t>
            </a:r>
            <a:endParaRPr lang="pt-BR" altLang="pt-BR" b="1"/>
          </a:p>
        </p:txBody>
      </p:sp>
      <p:sp>
        <p:nvSpPr>
          <p:cNvPr id="60420" name="Espaço Reservado para Número de Slide 3">
            <a:extLst>
              <a:ext uri="{FF2B5EF4-FFF2-40B4-BE49-F238E27FC236}">
                <a16:creationId xmlns:a16="http://schemas.microsoft.com/office/drawing/2014/main" id="{3F80A079-B9B8-4376-BFCF-9C6087F96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BF7F5815-D53F-4229-802B-F49014001348}" type="slidenum">
              <a:rPr lang="pt-BR" altLang="pt-BR" smtClean="0">
                <a:latin typeface="Berlin Sans FB Demi" panose="020E0802020502020306" pitchFamily="34" charset="0"/>
              </a:rPr>
              <a:pPr/>
              <a:t>29</a:t>
            </a:fld>
            <a:endParaRPr lang="pt-BR" altLang="pt-BR">
              <a:latin typeface="Berlin Sans FB Demi" panose="020E0802020502020306"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a:extLst>
              <a:ext uri="{FF2B5EF4-FFF2-40B4-BE49-F238E27FC236}">
                <a16:creationId xmlns:a16="http://schemas.microsoft.com/office/drawing/2014/main" id="{D07F253C-1344-4F46-867E-63F8FDB07A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a:extLst>
              <a:ext uri="{FF2B5EF4-FFF2-40B4-BE49-F238E27FC236}">
                <a16:creationId xmlns:a16="http://schemas.microsoft.com/office/drawing/2014/main" id="{94E7EEA7-DC68-4A04-AB00-2B342E7EB2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  Quando você tiver uma lista com 10 a 15 situações estressantes, comece a trabalhar sobre elas, uma a uma (depois de ler o artigo, é claro). As primeiras situações, as “mais fáceis”, lhe ajudarão a construir confiança, permitindo que você passe a seguir para as mais difíceis da lista.</a:t>
            </a:r>
          </a:p>
          <a:p>
            <a:r>
              <a:rPr lang="pt-BR" altLang="pt-BR"/>
              <a:t>Não se preocupe se for preciso voltar algumas vezes; faça tudo em seu próprio tempo, mas busque desafiar-se.</a:t>
            </a:r>
            <a:endParaRPr lang="pt-BR" altLang="pt-BR" b="1"/>
          </a:p>
        </p:txBody>
      </p:sp>
      <p:sp>
        <p:nvSpPr>
          <p:cNvPr id="63492" name="Espaço Reservado para Número de Slide 3">
            <a:extLst>
              <a:ext uri="{FF2B5EF4-FFF2-40B4-BE49-F238E27FC236}">
                <a16:creationId xmlns:a16="http://schemas.microsoft.com/office/drawing/2014/main" id="{E3EB1BE1-B1F5-4FAB-B67B-C692C1A68A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5DC5D535-BEE4-4F17-A2D4-CE402344CABB}" type="slidenum">
              <a:rPr lang="pt-BR" altLang="pt-BR" smtClean="0">
                <a:latin typeface="Berlin Sans FB Demi" panose="020E0802020502020306" pitchFamily="34" charset="0"/>
              </a:rPr>
              <a:pPr/>
              <a:t>31</a:t>
            </a:fld>
            <a:endParaRPr lang="pt-BR" altLang="pt-BR">
              <a:latin typeface="Berlin Sans FB Demi" panose="020E0802020502020306"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a:extLst>
              <a:ext uri="{FF2B5EF4-FFF2-40B4-BE49-F238E27FC236}">
                <a16:creationId xmlns:a16="http://schemas.microsoft.com/office/drawing/2014/main" id="{3F642236-41EC-48B6-9753-59DF394A16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ço Reservado para Anotações 2">
            <a:extLst>
              <a:ext uri="{FF2B5EF4-FFF2-40B4-BE49-F238E27FC236}">
                <a16:creationId xmlns:a16="http://schemas.microsoft.com/office/drawing/2014/main" id="{3ABF777E-34AA-4CE6-A1BA-701C5EA1C3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No perfil de pessoas tímidas podemos identificar uma ansiedade exacerbada, vergonha de si e dos outros</a:t>
            </a:r>
          </a:p>
          <a:p>
            <a:pPr algn="just"/>
            <a:endParaRPr lang="pt-BR" altLang="pt-BR" b="1"/>
          </a:p>
        </p:txBody>
      </p:sp>
      <p:sp>
        <p:nvSpPr>
          <p:cNvPr id="9220" name="Espaço Reservado para Número de Slide 3">
            <a:extLst>
              <a:ext uri="{FF2B5EF4-FFF2-40B4-BE49-F238E27FC236}">
                <a16:creationId xmlns:a16="http://schemas.microsoft.com/office/drawing/2014/main" id="{C7838ECD-9EFA-4A90-8207-4777A29D47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40AB2077-A6B7-4E59-8AC9-69808CA06B07}" type="slidenum">
              <a:rPr lang="pt-BR" altLang="pt-BR" smtClean="0">
                <a:latin typeface="Berlin Sans FB Demi" panose="020E0802020502020306" pitchFamily="34" charset="0"/>
              </a:rPr>
              <a:pPr/>
              <a:t>4</a:t>
            </a:fld>
            <a:endParaRPr lang="pt-BR" altLang="pt-BR">
              <a:latin typeface="Berlin Sans FB Demi" panose="020E0802020502020306"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Imagem de Slide 1">
            <a:extLst>
              <a:ext uri="{FF2B5EF4-FFF2-40B4-BE49-F238E27FC236}">
                <a16:creationId xmlns:a16="http://schemas.microsoft.com/office/drawing/2014/main" id="{413C053B-728C-4DEC-8E2A-6A8A82B0B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ço Reservado para Anotações 2">
            <a:extLst>
              <a:ext uri="{FF2B5EF4-FFF2-40B4-BE49-F238E27FC236}">
                <a16:creationId xmlns:a16="http://schemas.microsoft.com/office/drawing/2014/main" id="{F4298D8B-A9D8-4C86-86A0-ACDB3C634A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a:t>
            </a:r>
          </a:p>
        </p:txBody>
      </p:sp>
      <p:sp>
        <p:nvSpPr>
          <p:cNvPr id="11268" name="Espaço Reservado para Número de Slide 3">
            <a:extLst>
              <a:ext uri="{FF2B5EF4-FFF2-40B4-BE49-F238E27FC236}">
                <a16:creationId xmlns:a16="http://schemas.microsoft.com/office/drawing/2014/main" id="{6EEA7B1F-4275-4C3C-8447-6325293807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255AFD49-1A95-457D-85D7-C2684FDD0DB4}" type="slidenum">
              <a:rPr lang="pt-BR" altLang="pt-BR" smtClean="0">
                <a:latin typeface="Berlin Sans FB Demi" panose="020E0802020502020306" pitchFamily="34" charset="0"/>
              </a:rPr>
              <a:pPr/>
              <a:t>5</a:t>
            </a:fld>
            <a:endParaRPr lang="pt-BR" altLang="pt-BR">
              <a:latin typeface="Berlin Sans FB Demi" panose="020E0802020502020306"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Imagem de Slide 1">
            <a:extLst>
              <a:ext uri="{FF2B5EF4-FFF2-40B4-BE49-F238E27FC236}">
                <a16:creationId xmlns:a16="http://schemas.microsoft.com/office/drawing/2014/main" id="{1B318C8D-7070-4EF8-8B17-093F66CDB3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ço Reservado para Anotações 2">
            <a:extLst>
              <a:ext uri="{FF2B5EF4-FFF2-40B4-BE49-F238E27FC236}">
                <a16:creationId xmlns:a16="http://schemas.microsoft.com/office/drawing/2014/main" id="{0FF517EB-7E1B-4BE6-B812-EC15F0874F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Muitos podem ser os fatores que podem gerar a timidez, cada pessoa tem um histórico em sua vida, famílias em desequilíbrio onde muitas ocorrem constantes discussões, pais dependentes de álcool ou outras substâncias químicas, pais superprotetores, muito severos ou exigentes, geram inseguranças e medos que são os fatores importantes no desenvolvimento da timidez. Podemos dessa forma enfatizar o quanto os pais e a família equilibrada podem fazer diferença na presença ou ausênca da timidez. </a:t>
            </a:r>
          </a:p>
        </p:txBody>
      </p:sp>
      <p:sp>
        <p:nvSpPr>
          <p:cNvPr id="13316" name="Espaço Reservado para Número de Slide 3">
            <a:extLst>
              <a:ext uri="{FF2B5EF4-FFF2-40B4-BE49-F238E27FC236}">
                <a16:creationId xmlns:a16="http://schemas.microsoft.com/office/drawing/2014/main" id="{3AD22B6D-A49E-46C7-A128-478E7D916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1398DB6E-B8DD-44C2-B734-C2E8BF000B20}" type="slidenum">
              <a:rPr lang="pt-BR" altLang="pt-BR" smtClean="0">
                <a:latin typeface="Berlin Sans FB Demi" panose="020E0802020502020306" pitchFamily="34" charset="0"/>
              </a:rPr>
              <a:pPr/>
              <a:t>6</a:t>
            </a:fld>
            <a:endParaRPr lang="pt-BR" altLang="pt-BR">
              <a:latin typeface="Berlin Sans FB Demi" panose="020E0802020502020306"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Imagem de Slide 1">
            <a:extLst>
              <a:ext uri="{FF2B5EF4-FFF2-40B4-BE49-F238E27FC236}">
                <a16:creationId xmlns:a16="http://schemas.microsoft.com/office/drawing/2014/main" id="{9584B329-B3CE-40E6-ACCC-1F71602E01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ço Reservado para Anotações 2">
            <a:extLst>
              <a:ext uri="{FF2B5EF4-FFF2-40B4-BE49-F238E27FC236}">
                <a16:creationId xmlns:a16="http://schemas.microsoft.com/office/drawing/2014/main" id="{4D939E57-6D4C-48B9-8985-E2F1706F6B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s sensações de insegurança, sentimentos de inferioridade e inadequação estão sempre presentes no cotidiano de pessoas tímidas, principalmente se estão na presença de pessoas supostamente de nível social, financeiro ou hierárquico mais elevado.</a:t>
            </a:r>
          </a:p>
          <a:p>
            <a:pPr algn="just"/>
            <a:endParaRPr lang="pt-BR" altLang="pt-BR" b="1"/>
          </a:p>
          <a:p>
            <a:pPr algn="just"/>
            <a:r>
              <a:rPr lang="pt-BR" altLang="pt-BR" b="1"/>
              <a:t>São inúmeros os bloqueios que os tímidos precisam superar, as atividades do dia a dia não permitem que eles se excluam totalmente dos contextos que a vida propõe, porém pelas dificuldades de enfrentamento perdem oportunidades interessantes que são descartadas sempre que possível.</a:t>
            </a:r>
          </a:p>
        </p:txBody>
      </p:sp>
      <p:sp>
        <p:nvSpPr>
          <p:cNvPr id="15364" name="Espaço Reservado para Número de Slide 3">
            <a:extLst>
              <a:ext uri="{FF2B5EF4-FFF2-40B4-BE49-F238E27FC236}">
                <a16:creationId xmlns:a16="http://schemas.microsoft.com/office/drawing/2014/main" id="{576CEB2C-C756-4F34-9301-38268CC66F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A832BA65-FBB7-44CE-AA48-0B6F333FBFC1}" type="slidenum">
              <a:rPr lang="pt-BR" altLang="pt-BR" smtClean="0">
                <a:latin typeface="Berlin Sans FB Demi" panose="020E0802020502020306" pitchFamily="34" charset="0"/>
              </a:rPr>
              <a:pPr/>
              <a:t>7</a:t>
            </a:fld>
            <a:endParaRPr lang="pt-BR" altLang="pt-BR">
              <a:latin typeface="Berlin Sans FB Demi" panose="020E0802020502020306"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a:extLst>
              <a:ext uri="{FF2B5EF4-FFF2-40B4-BE49-F238E27FC236}">
                <a16:creationId xmlns:a16="http://schemas.microsoft.com/office/drawing/2014/main" id="{763BF85E-F767-436A-8FE8-CD1D6147F7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ço Reservado para Anotações 2">
            <a:extLst>
              <a:ext uri="{FF2B5EF4-FFF2-40B4-BE49-F238E27FC236}">
                <a16:creationId xmlns:a16="http://schemas.microsoft.com/office/drawing/2014/main" id="{1C6D8658-AEB7-4747-AEA4-704EBA13AC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 claro que existe quem faça esse tipo de coisa, mas eles são minoria no mundo (ainda bem). Essa é uma classe distinta de gente que chamamos de “babacas”, não se importe com a opinião deles porque ninguém se importa.  A maior parte da população é bem mais compreensível e não vai se incomodar com os seus deslizes.</a:t>
            </a:r>
          </a:p>
          <a:p>
            <a:pPr algn="just"/>
            <a:r>
              <a:rPr lang="pt-BR" altLang="pt-BR"/>
              <a:t>Então pare de pensar que as outras pessoas estão te julgando, pois elas não estão! Na verdade elas estão mais preocupadas com suas próprias vidas</a:t>
            </a:r>
            <a:endParaRPr lang="pt-BR" altLang="pt-BR" b="1"/>
          </a:p>
        </p:txBody>
      </p:sp>
      <p:sp>
        <p:nvSpPr>
          <p:cNvPr id="17412" name="Espaço Reservado para Número de Slide 3">
            <a:extLst>
              <a:ext uri="{FF2B5EF4-FFF2-40B4-BE49-F238E27FC236}">
                <a16:creationId xmlns:a16="http://schemas.microsoft.com/office/drawing/2014/main" id="{AAA0ADCB-EEB7-4594-A324-E1E0D822F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4F97BF62-DDCA-422E-B496-35CA394E9891}" type="slidenum">
              <a:rPr lang="pt-BR" altLang="pt-BR" smtClean="0">
                <a:latin typeface="Berlin Sans FB Demi" panose="020E0802020502020306" pitchFamily="34" charset="0"/>
              </a:rPr>
              <a:pPr/>
              <a:t>8</a:t>
            </a:fld>
            <a:endParaRPr lang="pt-BR" altLang="pt-BR">
              <a:latin typeface="Berlin Sans FB Demi" panose="020E0802020502020306"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a:extLst>
              <a:ext uri="{FF2B5EF4-FFF2-40B4-BE49-F238E27FC236}">
                <a16:creationId xmlns:a16="http://schemas.microsoft.com/office/drawing/2014/main" id="{F77A8B03-4950-4016-83F7-05C8A725AB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Anotações 2">
            <a:extLst>
              <a:ext uri="{FF2B5EF4-FFF2-40B4-BE49-F238E27FC236}">
                <a16:creationId xmlns:a16="http://schemas.microsoft.com/office/drawing/2014/main" id="{EF5C896B-B686-4B17-95D0-238E8D1C8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 claro que existe quem faça esse tipo de coisa, mas eles são minoria no mundo (ainda bem). Essa é uma classe distinta de gente que chamamos de “babacas”, não se importe com a opinião deles porque ninguém se importa.  A maior parte da população é bem mais compreensível e não vai se incomodar com os seus deslizes.</a:t>
            </a:r>
          </a:p>
          <a:p>
            <a:pPr algn="just"/>
            <a:r>
              <a:rPr lang="pt-BR" altLang="pt-BR"/>
              <a:t>Então pare de pensar que as outras pessoas estão te julgando, pois elas não estão! Na verdade elas estão mais preocupadas com suas próprias vidas</a:t>
            </a:r>
            <a:endParaRPr lang="pt-BR" altLang="pt-BR" b="1"/>
          </a:p>
        </p:txBody>
      </p:sp>
      <p:sp>
        <p:nvSpPr>
          <p:cNvPr id="19460" name="Espaço Reservado para Número de Slide 3">
            <a:extLst>
              <a:ext uri="{FF2B5EF4-FFF2-40B4-BE49-F238E27FC236}">
                <a16:creationId xmlns:a16="http://schemas.microsoft.com/office/drawing/2014/main" id="{EBB9B671-126C-43A5-ACBD-F78D98330D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B9D3C15E-CB98-48B9-9DEF-18306E68DB77}" type="slidenum">
              <a:rPr lang="pt-BR" altLang="pt-BR" smtClean="0">
                <a:latin typeface="Berlin Sans FB Demi" panose="020E0802020502020306" pitchFamily="34" charset="0"/>
              </a:rPr>
              <a:pPr/>
              <a:t>9</a:t>
            </a:fld>
            <a:endParaRPr lang="pt-BR" altLang="pt-BR">
              <a:latin typeface="Berlin Sans FB Demi" panose="020E0802020502020306"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Imagem de Slide 1">
            <a:extLst>
              <a:ext uri="{FF2B5EF4-FFF2-40B4-BE49-F238E27FC236}">
                <a16:creationId xmlns:a16="http://schemas.microsoft.com/office/drawing/2014/main" id="{08345417-B432-4870-9D58-32D8F6A79C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ço Reservado para Anotações 2">
            <a:extLst>
              <a:ext uri="{FF2B5EF4-FFF2-40B4-BE49-F238E27FC236}">
                <a16:creationId xmlns:a16="http://schemas.microsoft.com/office/drawing/2014/main" id="{C2091B8D-A5A6-46A2-BAD4-00EF55B31E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É claro que existe quem faça esse tipo de coisa, mas eles são minoria no mundo (ainda bem). Essa é uma classe distinta de gente que chamamos de “babacas”, não se importe com a opinião deles porque ninguém se importa.  A maior parte da população é bem mais compreensível e não vai se incomodar com os seus deslizes.</a:t>
            </a:r>
          </a:p>
          <a:p>
            <a:pPr algn="just"/>
            <a:r>
              <a:rPr lang="pt-BR" altLang="pt-BR"/>
              <a:t>Então pare de pensar que as outras pessoas estão te julgando, pois elas não estão! Na verdade elas estão mais preocupadas com suas próprias vidas</a:t>
            </a:r>
            <a:endParaRPr lang="pt-BR" altLang="pt-BR" b="1"/>
          </a:p>
        </p:txBody>
      </p:sp>
      <p:sp>
        <p:nvSpPr>
          <p:cNvPr id="21508" name="Espaço Reservado para Número de Slide 3">
            <a:extLst>
              <a:ext uri="{FF2B5EF4-FFF2-40B4-BE49-F238E27FC236}">
                <a16:creationId xmlns:a16="http://schemas.microsoft.com/office/drawing/2014/main" id="{82A6C0ED-8A36-4417-B7A8-FE168739D2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28806226-470B-4C51-A79B-BC07B120F9D5}" type="slidenum">
              <a:rPr lang="pt-BR" altLang="pt-BR" smtClean="0">
                <a:latin typeface="Berlin Sans FB Demi" panose="020E0802020502020306" pitchFamily="34" charset="0"/>
              </a:rPr>
              <a:pPr/>
              <a:t>10</a:t>
            </a:fld>
            <a:endParaRPr lang="pt-BR" altLang="pt-BR">
              <a:latin typeface="Berlin Sans FB Demi" panose="020E0802020502020306"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205123E4-D4FD-4260-BCFC-BC3A7B2537A5}"/>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F7ADD995-5A53-45F0-9F1C-B6EE092A90D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5C31C748-6FFE-4942-839A-097BE7980A8E}"/>
              </a:ext>
            </a:extLst>
          </p:cNvPr>
          <p:cNvSpPr>
            <a:spLocks noGrp="1" noChangeArrowheads="1"/>
          </p:cNvSpPr>
          <p:nvPr>
            <p:ph type="sldNum" sz="quarter" idx="12"/>
          </p:nvPr>
        </p:nvSpPr>
        <p:spPr>
          <a:ln/>
        </p:spPr>
        <p:txBody>
          <a:bodyPr/>
          <a:lstStyle>
            <a:lvl1pPr>
              <a:defRPr/>
            </a:lvl1pPr>
          </a:lstStyle>
          <a:p>
            <a:pPr>
              <a:defRPr/>
            </a:pPr>
            <a:fld id="{FFA1961C-B573-4E88-BFF3-024E97ACEC71}" type="slidenum">
              <a:rPr lang="pt-BR" altLang="pt-BR"/>
              <a:pPr>
                <a:defRPr/>
              </a:pPr>
              <a:t>‹nº›</a:t>
            </a:fld>
            <a:endParaRPr lang="pt-BR" altLang="pt-BR"/>
          </a:p>
        </p:txBody>
      </p:sp>
    </p:spTree>
    <p:extLst>
      <p:ext uri="{BB962C8B-B14F-4D97-AF65-F5344CB8AC3E}">
        <p14:creationId xmlns:p14="http://schemas.microsoft.com/office/powerpoint/2010/main" val="327891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644CEC9A-E2EB-4049-953A-087982DE22DF}"/>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09E71F36-3B50-4741-B0F5-573C752B91AC}"/>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F62AD4CB-3FE5-4DB0-9BE9-A1B60A6BE5C9}"/>
              </a:ext>
            </a:extLst>
          </p:cNvPr>
          <p:cNvSpPr>
            <a:spLocks noGrp="1" noChangeArrowheads="1"/>
          </p:cNvSpPr>
          <p:nvPr>
            <p:ph type="sldNum" sz="quarter" idx="12"/>
          </p:nvPr>
        </p:nvSpPr>
        <p:spPr>
          <a:ln/>
        </p:spPr>
        <p:txBody>
          <a:bodyPr/>
          <a:lstStyle>
            <a:lvl1pPr>
              <a:defRPr/>
            </a:lvl1pPr>
          </a:lstStyle>
          <a:p>
            <a:pPr>
              <a:defRPr/>
            </a:pPr>
            <a:fld id="{6F8173E0-FC51-4E8C-931D-791B5707101B}" type="slidenum">
              <a:rPr lang="pt-BR" altLang="pt-BR"/>
              <a:pPr>
                <a:defRPr/>
              </a:pPr>
              <a:t>‹nº›</a:t>
            </a:fld>
            <a:endParaRPr lang="pt-BR" altLang="pt-BR"/>
          </a:p>
        </p:txBody>
      </p:sp>
    </p:spTree>
    <p:extLst>
      <p:ext uri="{BB962C8B-B14F-4D97-AF65-F5344CB8AC3E}">
        <p14:creationId xmlns:p14="http://schemas.microsoft.com/office/powerpoint/2010/main" val="109496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05DC7267-F795-430D-A189-4AD68CF1ADC4}"/>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246C5132-8C0B-4C3B-96B5-01DDC2D84C6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72B8264B-AD42-4906-B321-E2741B5F09C9}"/>
              </a:ext>
            </a:extLst>
          </p:cNvPr>
          <p:cNvSpPr>
            <a:spLocks noGrp="1" noChangeArrowheads="1"/>
          </p:cNvSpPr>
          <p:nvPr>
            <p:ph type="sldNum" sz="quarter" idx="12"/>
          </p:nvPr>
        </p:nvSpPr>
        <p:spPr>
          <a:ln/>
        </p:spPr>
        <p:txBody>
          <a:bodyPr/>
          <a:lstStyle>
            <a:lvl1pPr>
              <a:defRPr/>
            </a:lvl1pPr>
          </a:lstStyle>
          <a:p>
            <a:pPr>
              <a:defRPr/>
            </a:pPr>
            <a:fld id="{4CF0BC89-EDFD-4B4D-948A-61359AEADD6B}" type="slidenum">
              <a:rPr lang="pt-BR" altLang="pt-BR"/>
              <a:pPr>
                <a:defRPr/>
              </a:pPr>
              <a:t>‹nº›</a:t>
            </a:fld>
            <a:endParaRPr lang="pt-BR" altLang="pt-BR"/>
          </a:p>
        </p:txBody>
      </p:sp>
    </p:spTree>
    <p:extLst>
      <p:ext uri="{BB962C8B-B14F-4D97-AF65-F5344CB8AC3E}">
        <p14:creationId xmlns:p14="http://schemas.microsoft.com/office/powerpoint/2010/main" val="2545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FCCA56B8-0D6B-4F34-A0D2-E6AA4455C64A}"/>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FC92CA43-62EB-459B-9021-7780AD2A5FA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A3F855B4-E451-4409-B630-9F027C4D7A24}"/>
              </a:ext>
            </a:extLst>
          </p:cNvPr>
          <p:cNvSpPr>
            <a:spLocks noGrp="1" noChangeArrowheads="1"/>
          </p:cNvSpPr>
          <p:nvPr>
            <p:ph type="sldNum" sz="quarter" idx="12"/>
          </p:nvPr>
        </p:nvSpPr>
        <p:spPr>
          <a:ln/>
        </p:spPr>
        <p:txBody>
          <a:bodyPr/>
          <a:lstStyle>
            <a:lvl1pPr>
              <a:defRPr/>
            </a:lvl1pPr>
          </a:lstStyle>
          <a:p>
            <a:pPr>
              <a:defRPr/>
            </a:pPr>
            <a:fld id="{28F3223C-4C81-4BCB-A79E-2D8C43BD8813}" type="slidenum">
              <a:rPr lang="pt-BR" altLang="pt-BR"/>
              <a:pPr>
                <a:defRPr/>
              </a:pPr>
              <a:t>‹nº›</a:t>
            </a:fld>
            <a:endParaRPr lang="pt-BR" altLang="pt-BR"/>
          </a:p>
        </p:txBody>
      </p:sp>
    </p:spTree>
    <p:extLst>
      <p:ext uri="{BB962C8B-B14F-4D97-AF65-F5344CB8AC3E}">
        <p14:creationId xmlns:p14="http://schemas.microsoft.com/office/powerpoint/2010/main" val="20608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81BA2739-A49A-428F-941C-D69DDDFD4014}"/>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9344B4C2-8A8B-45BC-8931-8C316B8B418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5CB27698-B2F0-478B-AE41-8B75B9D83E6B}"/>
              </a:ext>
            </a:extLst>
          </p:cNvPr>
          <p:cNvSpPr>
            <a:spLocks noGrp="1" noChangeArrowheads="1"/>
          </p:cNvSpPr>
          <p:nvPr>
            <p:ph type="sldNum" sz="quarter" idx="12"/>
          </p:nvPr>
        </p:nvSpPr>
        <p:spPr>
          <a:ln/>
        </p:spPr>
        <p:txBody>
          <a:bodyPr/>
          <a:lstStyle>
            <a:lvl1pPr>
              <a:defRPr/>
            </a:lvl1pPr>
          </a:lstStyle>
          <a:p>
            <a:pPr>
              <a:defRPr/>
            </a:pPr>
            <a:fld id="{36875B78-698C-4F4B-88BA-9930E0C4D43F}" type="slidenum">
              <a:rPr lang="pt-BR" altLang="pt-BR"/>
              <a:pPr>
                <a:defRPr/>
              </a:pPr>
              <a:t>‹nº›</a:t>
            </a:fld>
            <a:endParaRPr lang="pt-BR" altLang="pt-BR"/>
          </a:p>
        </p:txBody>
      </p:sp>
    </p:spTree>
    <p:extLst>
      <p:ext uri="{BB962C8B-B14F-4D97-AF65-F5344CB8AC3E}">
        <p14:creationId xmlns:p14="http://schemas.microsoft.com/office/powerpoint/2010/main" val="200647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01798B75-7A03-4F8C-B921-63A29B0D7A21}"/>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1F299A10-E036-492C-9218-9BB7514D081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28376367-CBA2-4348-80D5-F25857327FEA}"/>
              </a:ext>
            </a:extLst>
          </p:cNvPr>
          <p:cNvSpPr>
            <a:spLocks noGrp="1" noChangeArrowheads="1"/>
          </p:cNvSpPr>
          <p:nvPr>
            <p:ph type="sldNum" sz="quarter" idx="12"/>
          </p:nvPr>
        </p:nvSpPr>
        <p:spPr>
          <a:ln/>
        </p:spPr>
        <p:txBody>
          <a:bodyPr/>
          <a:lstStyle>
            <a:lvl1pPr>
              <a:defRPr/>
            </a:lvl1pPr>
          </a:lstStyle>
          <a:p>
            <a:pPr>
              <a:defRPr/>
            </a:pPr>
            <a:fld id="{D335F808-AA0E-4FE7-8D4C-474387ABA79B}" type="slidenum">
              <a:rPr lang="pt-BR" altLang="pt-BR"/>
              <a:pPr>
                <a:defRPr/>
              </a:pPr>
              <a:t>‹nº›</a:t>
            </a:fld>
            <a:endParaRPr lang="pt-BR" altLang="pt-BR"/>
          </a:p>
        </p:txBody>
      </p:sp>
    </p:spTree>
    <p:extLst>
      <p:ext uri="{BB962C8B-B14F-4D97-AF65-F5344CB8AC3E}">
        <p14:creationId xmlns:p14="http://schemas.microsoft.com/office/powerpoint/2010/main" val="325613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FC6C7652-F623-410C-82AA-70956C4DCFF2}"/>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00AB5A20-D38C-49C6-85F3-6C2D66E43C4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603359A2-6962-4112-868E-C637783E5FDF}"/>
              </a:ext>
            </a:extLst>
          </p:cNvPr>
          <p:cNvSpPr>
            <a:spLocks noGrp="1" noChangeArrowheads="1"/>
          </p:cNvSpPr>
          <p:nvPr>
            <p:ph type="sldNum" sz="quarter" idx="12"/>
          </p:nvPr>
        </p:nvSpPr>
        <p:spPr>
          <a:ln/>
        </p:spPr>
        <p:txBody>
          <a:bodyPr/>
          <a:lstStyle>
            <a:lvl1pPr>
              <a:defRPr/>
            </a:lvl1pPr>
          </a:lstStyle>
          <a:p>
            <a:pPr>
              <a:defRPr/>
            </a:pPr>
            <a:fld id="{13F1C6AC-95AB-4C5F-BF29-30CF26E499A8}" type="slidenum">
              <a:rPr lang="pt-BR" altLang="pt-BR"/>
              <a:pPr>
                <a:defRPr/>
              </a:pPr>
              <a:t>‹nº›</a:t>
            </a:fld>
            <a:endParaRPr lang="pt-BR" altLang="pt-BR"/>
          </a:p>
        </p:txBody>
      </p:sp>
    </p:spTree>
    <p:extLst>
      <p:ext uri="{BB962C8B-B14F-4D97-AF65-F5344CB8AC3E}">
        <p14:creationId xmlns:p14="http://schemas.microsoft.com/office/powerpoint/2010/main" val="185300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6A66883A-23A6-49C3-A404-0146E05010B2}"/>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FFD60909-EF21-4C7E-A549-A562E007FD8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673D6EEE-4580-4173-8137-3CBE37219297}"/>
              </a:ext>
            </a:extLst>
          </p:cNvPr>
          <p:cNvSpPr>
            <a:spLocks noGrp="1" noChangeArrowheads="1"/>
          </p:cNvSpPr>
          <p:nvPr>
            <p:ph type="sldNum" sz="quarter" idx="12"/>
          </p:nvPr>
        </p:nvSpPr>
        <p:spPr>
          <a:ln/>
        </p:spPr>
        <p:txBody>
          <a:bodyPr/>
          <a:lstStyle>
            <a:lvl1pPr>
              <a:defRPr/>
            </a:lvl1pPr>
          </a:lstStyle>
          <a:p>
            <a:pPr>
              <a:defRPr/>
            </a:pPr>
            <a:fld id="{FF3D6266-965B-40B4-87A2-038771CFE2B4}" type="slidenum">
              <a:rPr lang="pt-BR" altLang="pt-BR"/>
              <a:pPr>
                <a:defRPr/>
              </a:pPr>
              <a:t>‹nº›</a:t>
            </a:fld>
            <a:endParaRPr lang="pt-BR" altLang="pt-BR"/>
          </a:p>
        </p:txBody>
      </p:sp>
    </p:spTree>
    <p:extLst>
      <p:ext uri="{BB962C8B-B14F-4D97-AF65-F5344CB8AC3E}">
        <p14:creationId xmlns:p14="http://schemas.microsoft.com/office/powerpoint/2010/main" val="404493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4A4FC6-A1B4-4F96-9F8B-43ACA6AA1DBD}"/>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07E5499E-B319-40A9-969D-676C00CCA20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CAF00F29-B325-4BF1-8D61-897522353262}"/>
              </a:ext>
            </a:extLst>
          </p:cNvPr>
          <p:cNvSpPr>
            <a:spLocks noGrp="1" noChangeArrowheads="1"/>
          </p:cNvSpPr>
          <p:nvPr>
            <p:ph type="sldNum" sz="quarter" idx="12"/>
          </p:nvPr>
        </p:nvSpPr>
        <p:spPr>
          <a:ln/>
        </p:spPr>
        <p:txBody>
          <a:bodyPr/>
          <a:lstStyle>
            <a:lvl1pPr>
              <a:defRPr/>
            </a:lvl1pPr>
          </a:lstStyle>
          <a:p>
            <a:pPr>
              <a:defRPr/>
            </a:pPr>
            <a:fld id="{4D007867-F40A-4937-8C86-141A5B89FFD8}" type="slidenum">
              <a:rPr lang="pt-BR" altLang="pt-BR"/>
              <a:pPr>
                <a:defRPr/>
              </a:pPr>
              <a:t>‹nº›</a:t>
            </a:fld>
            <a:endParaRPr lang="pt-BR" altLang="pt-BR"/>
          </a:p>
        </p:txBody>
      </p:sp>
    </p:spTree>
    <p:extLst>
      <p:ext uri="{BB962C8B-B14F-4D97-AF65-F5344CB8AC3E}">
        <p14:creationId xmlns:p14="http://schemas.microsoft.com/office/powerpoint/2010/main" val="224045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198FCC26-EB0F-4136-957C-5936CE1DE647}"/>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6645C0A5-8F22-4522-926B-DB5BAECF94A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995F113A-F4E5-45E5-A05E-E51EC8485D20}"/>
              </a:ext>
            </a:extLst>
          </p:cNvPr>
          <p:cNvSpPr>
            <a:spLocks noGrp="1" noChangeArrowheads="1"/>
          </p:cNvSpPr>
          <p:nvPr>
            <p:ph type="sldNum" sz="quarter" idx="12"/>
          </p:nvPr>
        </p:nvSpPr>
        <p:spPr>
          <a:ln/>
        </p:spPr>
        <p:txBody>
          <a:bodyPr/>
          <a:lstStyle>
            <a:lvl1pPr>
              <a:defRPr/>
            </a:lvl1pPr>
          </a:lstStyle>
          <a:p>
            <a:pPr>
              <a:defRPr/>
            </a:pPr>
            <a:fld id="{52FACA51-62F0-4BB2-9D49-36111F41FF1B}" type="slidenum">
              <a:rPr lang="pt-BR" altLang="pt-BR"/>
              <a:pPr>
                <a:defRPr/>
              </a:pPr>
              <a:t>‹nº›</a:t>
            </a:fld>
            <a:endParaRPr lang="pt-BR" altLang="pt-BR"/>
          </a:p>
        </p:txBody>
      </p:sp>
    </p:spTree>
    <p:extLst>
      <p:ext uri="{BB962C8B-B14F-4D97-AF65-F5344CB8AC3E}">
        <p14:creationId xmlns:p14="http://schemas.microsoft.com/office/powerpoint/2010/main" val="380639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66C11693-5FB5-4331-A39D-EADCD13EA601}"/>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B7C2D3C0-AEFD-438A-8598-2BE4E89352D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429888E3-08C2-470D-A810-104888F5D1C8}"/>
              </a:ext>
            </a:extLst>
          </p:cNvPr>
          <p:cNvSpPr>
            <a:spLocks noGrp="1" noChangeArrowheads="1"/>
          </p:cNvSpPr>
          <p:nvPr>
            <p:ph type="sldNum" sz="quarter" idx="12"/>
          </p:nvPr>
        </p:nvSpPr>
        <p:spPr>
          <a:ln/>
        </p:spPr>
        <p:txBody>
          <a:bodyPr/>
          <a:lstStyle>
            <a:lvl1pPr>
              <a:defRPr/>
            </a:lvl1pPr>
          </a:lstStyle>
          <a:p>
            <a:pPr>
              <a:defRPr/>
            </a:pPr>
            <a:fld id="{90A96D51-5A56-4DE9-8D6B-E48A6C69EB10}" type="slidenum">
              <a:rPr lang="pt-BR" altLang="pt-BR"/>
              <a:pPr>
                <a:defRPr/>
              </a:pPr>
              <a:t>‹nº›</a:t>
            </a:fld>
            <a:endParaRPr lang="pt-BR" altLang="pt-BR"/>
          </a:p>
        </p:txBody>
      </p:sp>
    </p:spTree>
    <p:extLst>
      <p:ext uri="{BB962C8B-B14F-4D97-AF65-F5344CB8AC3E}">
        <p14:creationId xmlns:p14="http://schemas.microsoft.com/office/powerpoint/2010/main" val="6562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14D29C-A1C1-49AB-AF69-7C1C91271D9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CAA506F5-1AC9-4A72-9CF1-07F8CD7DF43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100" name="Rectangle 4">
            <a:extLst>
              <a:ext uri="{FF2B5EF4-FFF2-40B4-BE49-F238E27FC236}">
                <a16:creationId xmlns:a16="http://schemas.microsoft.com/office/drawing/2014/main" id="{CADE0BF9-0A09-49AD-98D9-018E9A607E3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Berlin Sans FB Demi" pitchFamily="34" charset="0"/>
              </a:defRPr>
            </a:lvl1pPr>
          </a:lstStyle>
          <a:p>
            <a:pPr>
              <a:defRPr/>
            </a:pPr>
            <a:endParaRPr lang="pt-BR"/>
          </a:p>
        </p:txBody>
      </p:sp>
      <p:sp>
        <p:nvSpPr>
          <p:cNvPr id="4101" name="Rectangle 5">
            <a:extLst>
              <a:ext uri="{FF2B5EF4-FFF2-40B4-BE49-F238E27FC236}">
                <a16:creationId xmlns:a16="http://schemas.microsoft.com/office/drawing/2014/main" id="{5E63BCC3-6B8F-47C4-974B-2AEDE7C47E2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Berlin Sans FB Demi" pitchFamily="34" charset="0"/>
              </a:defRPr>
            </a:lvl1pPr>
          </a:lstStyle>
          <a:p>
            <a:pPr>
              <a:defRPr/>
            </a:pPr>
            <a:endParaRPr lang="pt-BR"/>
          </a:p>
        </p:txBody>
      </p:sp>
      <p:sp>
        <p:nvSpPr>
          <p:cNvPr id="4102" name="Rectangle 6">
            <a:extLst>
              <a:ext uri="{FF2B5EF4-FFF2-40B4-BE49-F238E27FC236}">
                <a16:creationId xmlns:a16="http://schemas.microsoft.com/office/drawing/2014/main" id="{62AC994D-C12F-4379-8632-60B29CC926D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Berlin Sans FB Demi" panose="020E0802020502020306" pitchFamily="34" charset="0"/>
              </a:defRPr>
            </a:lvl1pPr>
          </a:lstStyle>
          <a:p>
            <a:pPr>
              <a:defRPr/>
            </a:pPr>
            <a:fld id="{F0CAA8C3-BE63-4C1F-91DB-72D8417BFF85}" type="slidenum">
              <a:rPr lang="pt-BR" altLang="pt-BR"/>
              <a:pPr>
                <a:defRPr/>
              </a:pPr>
              <a:t>‹nº›</a:t>
            </a:fld>
            <a:endParaRPr lang="pt-BR" altLang="pt-B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Berlin Sans FB Demi" pitchFamily="34" charset="0"/>
          <a:ea typeface="+mj-ea"/>
          <a:cs typeface="+mj-cs"/>
        </a:defRPr>
      </a:lvl1pPr>
      <a:lvl2pPr algn="ctr" rtl="0" eaLnBrk="0" fontAlgn="base" hangingPunct="0">
        <a:spcBef>
          <a:spcPct val="0"/>
        </a:spcBef>
        <a:spcAft>
          <a:spcPct val="0"/>
        </a:spcAft>
        <a:defRPr sz="4400">
          <a:solidFill>
            <a:schemeClr val="tx2"/>
          </a:solidFill>
          <a:latin typeface="Berlin Sans FB Demi" pitchFamily="34" charset="0"/>
        </a:defRPr>
      </a:lvl2pPr>
      <a:lvl3pPr algn="ctr" rtl="0" eaLnBrk="0" fontAlgn="base" hangingPunct="0">
        <a:spcBef>
          <a:spcPct val="0"/>
        </a:spcBef>
        <a:spcAft>
          <a:spcPct val="0"/>
        </a:spcAft>
        <a:defRPr sz="4400">
          <a:solidFill>
            <a:schemeClr val="tx2"/>
          </a:solidFill>
          <a:latin typeface="Berlin Sans FB Demi" pitchFamily="34" charset="0"/>
        </a:defRPr>
      </a:lvl3pPr>
      <a:lvl4pPr algn="ctr" rtl="0" eaLnBrk="0" fontAlgn="base" hangingPunct="0">
        <a:spcBef>
          <a:spcPct val="0"/>
        </a:spcBef>
        <a:spcAft>
          <a:spcPct val="0"/>
        </a:spcAft>
        <a:defRPr sz="4400">
          <a:solidFill>
            <a:schemeClr val="tx2"/>
          </a:solidFill>
          <a:latin typeface="Berlin Sans FB Demi" pitchFamily="34" charset="0"/>
        </a:defRPr>
      </a:lvl4pPr>
      <a:lvl5pPr algn="ctr" rtl="0" eaLnBrk="0" fontAlgn="base" hangingPunct="0">
        <a:spcBef>
          <a:spcPct val="0"/>
        </a:spcBef>
        <a:spcAft>
          <a:spcPct val="0"/>
        </a:spcAft>
        <a:defRPr sz="4400">
          <a:solidFill>
            <a:schemeClr val="tx2"/>
          </a:solidFill>
          <a:latin typeface="Berlin Sans FB Demi"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Berlin Sans FB Dem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Berlin Sans FB Demi" pitchFamily="34" charset="0"/>
        </a:defRPr>
      </a:lvl2pPr>
      <a:lvl3pPr marL="1143000" indent="-228600" algn="l" rtl="0" eaLnBrk="0" fontAlgn="base" hangingPunct="0">
        <a:spcBef>
          <a:spcPct val="20000"/>
        </a:spcBef>
        <a:spcAft>
          <a:spcPct val="0"/>
        </a:spcAft>
        <a:buChar char="•"/>
        <a:defRPr sz="2400">
          <a:solidFill>
            <a:schemeClr val="tx1"/>
          </a:solidFill>
          <a:latin typeface="Berlin Sans FB Demi" pitchFamily="34" charset="0"/>
        </a:defRPr>
      </a:lvl3pPr>
      <a:lvl4pPr marL="1600200" indent="-228600" algn="l" rtl="0" eaLnBrk="0" fontAlgn="base" hangingPunct="0">
        <a:spcBef>
          <a:spcPct val="20000"/>
        </a:spcBef>
        <a:spcAft>
          <a:spcPct val="0"/>
        </a:spcAft>
        <a:buChar char="–"/>
        <a:defRPr sz="2000">
          <a:solidFill>
            <a:schemeClr val="tx1"/>
          </a:solidFill>
          <a:latin typeface="Berlin Sans FB Demi" pitchFamily="34" charset="0"/>
        </a:defRPr>
      </a:lvl4pPr>
      <a:lvl5pPr marL="2057400" indent="-228600" algn="l" rtl="0" eaLnBrk="0" fontAlgn="base" hangingPunct="0">
        <a:spcBef>
          <a:spcPct val="20000"/>
        </a:spcBef>
        <a:spcAft>
          <a:spcPct val="0"/>
        </a:spcAft>
        <a:buChar char="»"/>
        <a:defRPr sz="2000">
          <a:solidFill>
            <a:schemeClr val="tx1"/>
          </a:solidFill>
          <a:latin typeface="Berlin Sans FB Dem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gilson.cardoso\Pictures\CAPELAS%202017%20GILSON\VENCENDO%20A%20TIMIDEZ\PEGADINHA-T&#205;MIDO-ENTREGANDO-FLORES%20-%2010Youtube.com.mp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file:///C:\Users\gilson.cardoso\Pictures\CAPELAS%202017%20GILSON\VENCENDO%20A%20TIMIDEZ\Como-Perder-a-Timidez-Definitivamente%20-%2010Youtube.com%20(1).mp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CA6C853-0E3F-4F68-9F91-87DAC734B7C7}"/>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6" name="Retângulo 5">
            <a:extLst>
              <a:ext uri="{FF2B5EF4-FFF2-40B4-BE49-F238E27FC236}">
                <a16:creationId xmlns:a16="http://schemas.microsoft.com/office/drawing/2014/main" id="{D152C037-F181-4CE8-9DB1-A717C5B82AC4}"/>
              </a:ext>
            </a:extLst>
          </p:cNvPr>
          <p:cNvSpPr/>
          <p:nvPr/>
        </p:nvSpPr>
        <p:spPr>
          <a:xfrm>
            <a:off x="144016" y="4524216"/>
            <a:ext cx="8604448" cy="178510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hangingPunct="1">
              <a:defRPr/>
            </a:pPr>
            <a:r>
              <a:rPr lang="pt-BR" sz="54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Superando a Timidez</a:t>
            </a:r>
          </a:p>
          <a:p>
            <a:pPr algn="r" eaLnBrk="1" hangingPunct="1">
              <a:defRPr/>
            </a:pP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Pastoral Estudantil - APV</a:t>
            </a:r>
          </a:p>
          <a:p>
            <a:pPr algn="r" eaLnBrk="1" hangingPunct="1">
              <a:defRPr/>
            </a:pP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Pr. Gilson Cardoso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59CB589-5CE9-4223-BE6B-5CD76F63A6AB}"/>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A3205AF2-50DD-4757-880F-4E1827B7D6AC}"/>
              </a:ext>
            </a:extLst>
          </p:cNvPr>
          <p:cNvSpPr/>
          <p:nvPr/>
        </p:nvSpPr>
        <p:spPr>
          <a:xfrm>
            <a:off x="392458" y="188640"/>
            <a:ext cx="8640960" cy="6863417"/>
          </a:xfrm>
          <a:prstGeom prst="rect">
            <a:avLst/>
          </a:prstGeom>
          <a:noFill/>
        </p:spPr>
        <p:txBody>
          <a:bodyPr>
            <a:spAutoFit/>
          </a:bodyPr>
          <a:lstStyle/>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Respeite quem é diferente de você, </a:t>
            </a:r>
          </a:p>
          <a:p>
            <a:pPr eaLnBrk="1" hangingPunct="1">
              <a:defRPr/>
            </a:pPr>
            <a:r>
              <a:rPr lang="pt-BR" sz="40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NO</a:t>
            </a: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r>
              <a:rPr lang="pt-BR" sz="40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Bullying</a:t>
            </a: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40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No</a:t>
            </a: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Apelidos</a:t>
            </a:r>
          </a:p>
          <a:p>
            <a:pPr eaLnBrk="1" hangingPunct="1">
              <a:defRPr/>
            </a:pPr>
            <a:r>
              <a:rPr lang="pt-BR" sz="40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No</a:t>
            </a: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Opressão</a:t>
            </a:r>
          </a:p>
          <a:p>
            <a:pP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Ame e busque entender o problema do outro.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98EDFEC-79DD-46EE-9FFA-018958586E0C}"/>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137D42D0-9551-40A7-9B25-92E9C9F5C490}"/>
              </a:ext>
            </a:extLst>
          </p:cNvPr>
          <p:cNvSpPr/>
          <p:nvPr/>
        </p:nvSpPr>
        <p:spPr>
          <a:xfrm>
            <a:off x="251520" y="188640"/>
            <a:ext cx="8640960" cy="6863417"/>
          </a:xfrm>
          <a:prstGeom prst="rect">
            <a:avLst/>
          </a:prstGeom>
          <a:noFill/>
        </p:spPr>
        <p:txBody>
          <a:bodyPr>
            <a:spAutoFit/>
          </a:bodyPr>
          <a:lstStyle/>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Pense.</a:t>
            </a:r>
          </a:p>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 se fosse com você?</a:t>
            </a:r>
          </a:p>
          <a:p>
            <a:pP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Como gostaria de ser tratado?</a:t>
            </a:r>
          </a:p>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Então...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29AB427-6E19-4A63-93EC-6263F248D583}"/>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32DC2C40-3F31-4A24-9C8F-ABF3469709BC}"/>
              </a:ext>
            </a:extLst>
          </p:cNvPr>
          <p:cNvSpPr/>
          <p:nvPr/>
        </p:nvSpPr>
        <p:spPr>
          <a:xfrm>
            <a:off x="90488" y="260648"/>
            <a:ext cx="8640960" cy="11172289"/>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Agora sim, </a:t>
            </a: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Podemos compartilhar algumas dicas.</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Vamos lá...</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0F344D4-4870-4CFA-A86D-1DEC03EBED12}"/>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78F87CA8-1938-4124-B3AC-16FF87A32F70}"/>
              </a:ext>
            </a:extLst>
          </p:cNvPr>
          <p:cNvSpPr/>
          <p:nvPr/>
        </p:nvSpPr>
        <p:spPr>
          <a:xfrm>
            <a:off x="100391" y="188640"/>
            <a:ext cx="8640960" cy="3785652"/>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1. entenda o problema de forma mais racional possível</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FB50E5-0DF7-4B86-9530-2F75F6B826B5}"/>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25F74AEE-055E-4929-A249-AA22C791D8C2}"/>
              </a:ext>
            </a:extLst>
          </p:cNvPr>
          <p:cNvSpPr/>
          <p:nvPr/>
        </p:nvSpPr>
        <p:spPr>
          <a:xfrm>
            <a:off x="251520" y="46038"/>
            <a:ext cx="8640960" cy="6494085"/>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2. Não se cobre tanto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Geralmente o tímido pensa que as outras pessoas vão a qualquer momento criticá-los ou rir da sua cara</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8A55D15-5F18-4D0E-97A1-390EA99CBA26}"/>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E20335A6-DC4A-48C8-A0F8-B970FA086FC0}"/>
              </a:ext>
            </a:extLst>
          </p:cNvPr>
          <p:cNvSpPr/>
          <p:nvPr/>
        </p:nvSpPr>
        <p:spPr>
          <a:xfrm>
            <a:off x="90488" y="188640"/>
            <a:ext cx="8640960" cy="6494085"/>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3 Aceite a sua timidez.</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Um dos primeiros passos para superar a sua timidez é tentar aceitá-la, tornando-se confortável à sua existência.</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F63A197-49D6-450E-9217-77D360D692F5}"/>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200D19F7-91B7-4ECB-A8B1-A299DA76777C}"/>
              </a:ext>
            </a:extLst>
          </p:cNvPr>
          <p:cNvSpPr/>
          <p:nvPr/>
        </p:nvSpPr>
        <p:spPr>
          <a:xfrm>
            <a:off x="117914" y="612844"/>
            <a:ext cx="8640960" cy="5878532"/>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4. Descubra quais são os seus ativadores. </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Você se torna tímido quando colocado frente a uma nova audiência? Ao aprender uma nova habilidade?</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3BC1368-398C-43F3-920C-34D4D6D4505F}"/>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97E29C02-0C09-4CFA-8E98-2DEBB1AD65BB}"/>
              </a:ext>
            </a:extLst>
          </p:cNvPr>
          <p:cNvSpPr/>
          <p:nvPr/>
        </p:nvSpPr>
        <p:spPr>
          <a:xfrm>
            <a:off x="117914" y="612844"/>
            <a:ext cx="8640960" cy="6001643"/>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5. Pegue leve com seus defeitos</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Não supervalorize os seus defeitos e evite usá-los como desculpa para sua timidez,</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BEF10B2-C0B1-4682-9C69-1F696755A1FD}"/>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B3FA139B-609A-4D4F-B2C9-0E91F48AA16B}"/>
              </a:ext>
            </a:extLst>
          </p:cNvPr>
          <p:cNvSpPr/>
          <p:nvPr/>
        </p:nvSpPr>
        <p:spPr>
          <a:xfrm>
            <a:off x="114835" y="46038"/>
            <a:ext cx="8640960" cy="6370975"/>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6. Não se ofenda tanto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 verdade é que a maioria dos tímidos e se ofende muito facilmente, aquilo que para outra pessoa poderia ser considerado brincadeira </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86E61A6-9619-4CCC-A610-8F918E14521F}"/>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993B86DB-8D50-4264-B06C-750850B3C168}"/>
              </a:ext>
            </a:extLst>
          </p:cNvPr>
          <p:cNvSpPr/>
          <p:nvPr/>
        </p:nvSpPr>
        <p:spPr>
          <a:xfrm>
            <a:off x="251520" y="332656"/>
            <a:ext cx="8568952" cy="6370975"/>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8. Não seja derrotista</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Você possui aquele hábito de ficar imaginando que algo ruim vai acontecer?</a:t>
            </a: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Vou gaguejar na frente dela (e)</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Vai me dar um branco na frente da sala</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Vou falar alguma besteira</a:t>
            </a: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C3600F5F-A08D-40B8-BB07-5FFCD02F3B49}"/>
              </a:ext>
            </a:extLst>
          </p:cNvPr>
          <p:cNvSpPr>
            <a:spLocks noGrp="1"/>
          </p:cNvSpPr>
          <p:nvPr>
            <p:ph type="title"/>
          </p:nvPr>
        </p:nvSpPr>
        <p:spPr/>
        <p:txBody>
          <a:bodyPr/>
          <a:lstStyle/>
          <a:p>
            <a:r>
              <a:rPr lang="pt-BR" altLang="pt-BR"/>
              <a:t>Video</a:t>
            </a:r>
          </a:p>
        </p:txBody>
      </p:sp>
      <p:sp>
        <p:nvSpPr>
          <p:cNvPr id="5123" name="Espaço Reservado para Conteúdo 2">
            <a:extLst>
              <a:ext uri="{FF2B5EF4-FFF2-40B4-BE49-F238E27FC236}">
                <a16:creationId xmlns:a16="http://schemas.microsoft.com/office/drawing/2014/main" id="{9402C460-5A62-4420-849A-F4FE20BF3758}"/>
              </a:ext>
            </a:extLst>
          </p:cNvPr>
          <p:cNvSpPr>
            <a:spLocks noGrp="1"/>
          </p:cNvSpPr>
          <p:nvPr>
            <p:ph idx="1"/>
          </p:nvPr>
        </p:nvSpPr>
        <p:spPr/>
        <p:txBody>
          <a:bodyPr/>
          <a:lstStyle/>
          <a:p>
            <a:r>
              <a:rPr lang="pt-BR" altLang="pt-BR"/>
              <a:t> Pegadinha Tímido Entregando flores </a:t>
            </a:r>
          </a:p>
        </p:txBody>
      </p:sp>
      <p:pic>
        <p:nvPicPr>
          <p:cNvPr id="2" name="PEGADINHA-TÍMIDO-ENTREGANDO-FLORES - 10Youtube.com.mp4">
            <a:hlinkClick r:id="" action="ppaction://media"/>
            <a:extLst>
              <a:ext uri="{FF2B5EF4-FFF2-40B4-BE49-F238E27FC236}">
                <a16:creationId xmlns:a16="http://schemas.microsoft.com/office/drawing/2014/main" id="{9577FC43-9537-4052-A2F5-92655E4A9551}"/>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77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38EA14B-E33A-44B3-A9FA-C2FDE3C1BC96}"/>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85D5366C-8AAF-4AA5-8017-C3FF9E4E79F3}"/>
              </a:ext>
            </a:extLst>
          </p:cNvPr>
          <p:cNvSpPr/>
          <p:nvPr/>
        </p:nvSpPr>
        <p:spPr>
          <a:xfrm>
            <a:off x="251520" y="332656"/>
            <a:ext cx="8568952" cy="8279190"/>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9. Seja otimista</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Comece a pensar que as coisas que você quer fazer vão dar certo e verá como a sua vida vai mudar para melhor.</a:t>
            </a: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5891A18-0EE4-4297-8636-480545C851CB}"/>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E029B22A-8A5A-43E5-813B-6C62E7ECC0B8}"/>
              </a:ext>
            </a:extLst>
          </p:cNvPr>
          <p:cNvSpPr/>
          <p:nvPr/>
        </p:nvSpPr>
        <p:spPr>
          <a:xfrm>
            <a:off x="251520" y="332656"/>
            <a:ext cx="8568952" cy="8094524"/>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10. Aceite elogios</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 medida que você começa a aceitar os elogios que te fazem você passa acreditar em suas qualidades e isso é um passo enorme em direção a vencer a timidez.</a:t>
            </a: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8CF9877-406E-4B95-AD59-D604A3C942CB}"/>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CCE7533C-ECAC-4065-9F86-CCD0EFD511C1}"/>
              </a:ext>
            </a:extLst>
          </p:cNvPr>
          <p:cNvSpPr/>
          <p:nvPr/>
        </p:nvSpPr>
        <p:spPr>
          <a:xfrm>
            <a:off x="251520" y="332656"/>
            <a:ext cx="8568952" cy="7786747"/>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11. Melhore a sua autoimagem</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Enquanto você se enxergar assim dificilmente vai deixar de ser tímido. A solução é mudar a ideia que você faz ao seu próprio respeito:</a:t>
            </a: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D40C3768-D741-448F-AE15-8D97397603EC}"/>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FF1AB671-6737-4D03-AD44-91B2E6EB2D1A}"/>
              </a:ext>
            </a:extLst>
          </p:cNvPr>
          <p:cNvSpPr/>
          <p:nvPr/>
        </p:nvSpPr>
        <p:spPr>
          <a:xfrm>
            <a:off x="287524" y="0"/>
            <a:ext cx="8568952" cy="7294305"/>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12. Procure ajuda adequada</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Às vezes não dá para você sozinho curar a timidez (a), nesses casos o ideal é procurar ajuda profissional. </a:t>
            </a: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C7E59C7-3B50-47BB-9D8B-912FBBC36E95}"/>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A5E44707-4ADF-468B-B953-4BEED532FD1F}"/>
              </a:ext>
            </a:extLst>
          </p:cNvPr>
          <p:cNvSpPr/>
          <p:nvPr/>
        </p:nvSpPr>
        <p:spPr>
          <a:xfrm>
            <a:off x="251520" y="332656"/>
            <a:ext cx="8568952" cy="6801862"/>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13. Encare seu medo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Tente realmente fazer contato com as pessoas, seja para começar uma amizade, namoro ou por qualquer outro motivo</a:t>
            </a: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E9139B4-5190-44F7-8BDF-4F59BFD42C2B}"/>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E19FAA1B-5CF7-47BC-AFEF-16E00BC2ADC1}"/>
              </a:ext>
            </a:extLst>
          </p:cNvPr>
          <p:cNvSpPr/>
          <p:nvPr/>
        </p:nvSpPr>
        <p:spPr>
          <a:xfrm>
            <a:off x="90488" y="-29510"/>
            <a:ext cx="8640960" cy="6494085"/>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15. O mundo não é seu inimigo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Geralmente o tímido pensa que as outras pessoas vão a qualquer momento criticá-los ou rir da sua cara</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E8B6C20-0F41-45FE-A5AA-7C2510C83352}"/>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AF4E0FCB-6F4F-4422-823B-FFC74C111E1F}"/>
              </a:ext>
            </a:extLst>
          </p:cNvPr>
          <p:cNvSpPr/>
          <p:nvPr/>
        </p:nvSpPr>
        <p:spPr>
          <a:xfrm>
            <a:off x="251520" y="332656"/>
            <a:ext cx="8568952" cy="6186309"/>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16. Faça uma lista nas quais você mais se sente ansioso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Tente realmente fazer contato com as pessoas, seja para começar uma amizade, namoro ou por qualquer outro motivo</a:t>
            </a: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10FDAA3-4A46-4B61-BFFF-7088384D57FE}"/>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FED85CD2-57C3-49D6-89E7-EA6274EC788B}"/>
              </a:ext>
            </a:extLst>
          </p:cNvPr>
          <p:cNvSpPr/>
          <p:nvPr/>
        </p:nvSpPr>
        <p:spPr>
          <a:xfrm>
            <a:off x="251520" y="332656"/>
            <a:ext cx="8568952" cy="5693866"/>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17. Vença a lista.</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Quando você tiver uma lista com 10 a 15 situações estressantes, comece a trabalhar sobre elas, uma a uma </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27C0873-E19E-44E4-8444-0B62E81656FA}"/>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9732AD31-F10C-42D8-8E42-1E830B6ECEA7}"/>
              </a:ext>
            </a:extLst>
          </p:cNvPr>
          <p:cNvSpPr/>
          <p:nvPr/>
        </p:nvSpPr>
        <p:spPr>
          <a:xfrm>
            <a:off x="251520" y="332656"/>
            <a:ext cx="8568952" cy="5632311"/>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18. Durante todo o processo confie e dependa de Deus.</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Entregue o teu caminho ao Senhor, confie </a:t>
            </a:r>
            <a:r>
              <a:rPr lang="pt-BR" sz="40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nEle</a:t>
            </a: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e o mais Ele Fará. Sal 37:5</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C73DE5E-3B41-4302-B984-9A655D329F16}"/>
              </a:ext>
            </a:extLst>
          </p:cNvPr>
          <p:cNvSpPr/>
          <p:nvPr/>
        </p:nvSpPr>
        <p:spPr>
          <a:xfrm>
            <a:off x="109538" y="841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E3EE2B7A-44E3-4B89-AA37-FF0E44945187}"/>
              </a:ext>
            </a:extLst>
          </p:cNvPr>
          <p:cNvSpPr/>
          <p:nvPr/>
        </p:nvSpPr>
        <p:spPr>
          <a:xfrm>
            <a:off x="251520" y="332656"/>
            <a:ext cx="8568952" cy="5632311"/>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Fala COPINI!</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Dicas feras D+</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22D6E8F-76E6-4D19-A0C3-2CE308360E52}"/>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82796006-7544-431C-BA4C-F37D86FB96AA}"/>
              </a:ext>
            </a:extLst>
          </p:cNvPr>
          <p:cNvSpPr/>
          <p:nvPr/>
        </p:nvSpPr>
        <p:spPr>
          <a:xfrm>
            <a:off x="117914" y="612844"/>
            <a:ext cx="8640960" cy="6247864"/>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Você é Tímido?</a:t>
            </a: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Conhece alguém que é?</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Vamos trocar uma ideia então...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1">
            <a:extLst>
              <a:ext uri="{FF2B5EF4-FFF2-40B4-BE49-F238E27FC236}">
                <a16:creationId xmlns:a16="http://schemas.microsoft.com/office/drawing/2014/main" id="{887B7337-602E-4C8C-B212-3B6217D6844A}"/>
              </a:ext>
            </a:extLst>
          </p:cNvPr>
          <p:cNvSpPr>
            <a:spLocks noGrp="1"/>
          </p:cNvSpPr>
          <p:nvPr>
            <p:ph type="title"/>
          </p:nvPr>
        </p:nvSpPr>
        <p:spPr/>
        <p:txBody>
          <a:bodyPr/>
          <a:lstStyle/>
          <a:p>
            <a:r>
              <a:rPr lang="pt-BR" altLang="pt-BR"/>
              <a:t>Vídeo</a:t>
            </a:r>
          </a:p>
        </p:txBody>
      </p:sp>
      <p:sp>
        <p:nvSpPr>
          <p:cNvPr id="61443" name="Espaço Reservado para Conteúdo 2">
            <a:extLst>
              <a:ext uri="{FF2B5EF4-FFF2-40B4-BE49-F238E27FC236}">
                <a16:creationId xmlns:a16="http://schemas.microsoft.com/office/drawing/2014/main" id="{405E1B47-15C3-4E15-88C4-21F44FD4E9B2}"/>
              </a:ext>
            </a:extLst>
          </p:cNvPr>
          <p:cNvSpPr>
            <a:spLocks noGrp="1"/>
          </p:cNvSpPr>
          <p:nvPr>
            <p:ph idx="1"/>
          </p:nvPr>
        </p:nvSpPr>
        <p:spPr/>
        <p:txBody>
          <a:bodyPr/>
          <a:lstStyle/>
          <a:p>
            <a:r>
              <a:rPr lang="pt-BR" altLang="pt-BR"/>
              <a:t>Vencendo a timidez</a:t>
            </a:r>
          </a:p>
        </p:txBody>
      </p:sp>
      <p:pic>
        <p:nvPicPr>
          <p:cNvPr id="2" name="Como-Perder-a-Timidez-Definitivamente - 10Youtube.com (1).mp4">
            <a:hlinkClick r:id="" action="ppaction://media"/>
            <a:extLst>
              <a:ext uri="{FF2B5EF4-FFF2-40B4-BE49-F238E27FC236}">
                <a16:creationId xmlns:a16="http://schemas.microsoft.com/office/drawing/2014/main" id="{8EC9BB71-41E9-4C27-B5E2-4645F4C07281}"/>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6513" y="292100"/>
            <a:ext cx="9180513"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mo-Perder-a-Timidez-Definitivamente - 10Youtube.com (1).mp4">
            <a:hlinkClick r:id="" action="ppaction://media"/>
            <a:extLst>
              <a:ext uri="{FF2B5EF4-FFF2-40B4-BE49-F238E27FC236}">
                <a16:creationId xmlns:a16="http://schemas.microsoft.com/office/drawing/2014/main" id="{98533D85-5C9E-4AE6-BFFE-E7C81C5383AA}"/>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2007" fill="hold"/>
                                        <p:tgtEl>
                                          <p:spTgt spid="2"/>
                                        </p:tgtEl>
                                      </p:cBhvr>
                                    </p:cmd>
                                  </p:childTnLst>
                                </p:cTn>
                              </p:par>
                            </p:childTnLst>
                          </p:cTn>
                        </p:par>
                        <p:par>
                          <p:cTn id="7" fill="hold" nodeType="afterGroup">
                            <p:stCondLst>
                              <p:cond delay="462007"/>
                            </p:stCondLst>
                            <p:childTnLst>
                              <p:par>
                                <p:cTn id="8" presetID="1" presetClass="mediacall" presetSubtype="0" fill="hold" nodeType="afterEffect">
                                  <p:stCondLst>
                                    <p:cond delay="0"/>
                                  </p:stCondLst>
                                  <p:childTnLst>
                                    <p:cmd type="call" cmd="playFrom(0.0)">
                                      <p:cBhvr>
                                        <p:cTn id="9" dur="4620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fullScrn="1">
              <p:cMediaNode vol="80000">
                <p:cTn id="16" fill="hold" display="0">
                  <p:stCondLst>
                    <p:cond delay="indefinite"/>
                  </p:stCondLst>
                </p:cTn>
                <p:tgtEl>
                  <p:spTgt spid="3"/>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525B71A-228F-4D96-B0B2-6A539B77FE76}"/>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3FE40628-CA4D-4E52-A7B6-C340460348ED}"/>
              </a:ext>
            </a:extLst>
          </p:cNvPr>
          <p:cNvSpPr/>
          <p:nvPr/>
        </p:nvSpPr>
        <p:spPr>
          <a:xfrm>
            <a:off x="251520" y="332656"/>
            <a:ext cx="8568952" cy="1323439"/>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Em Cristo somos muito mais que vencedores!</a:t>
            </a:r>
            <a:endParaRPr lang="pt-BR" sz="32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684BA5C-CEAA-4C3E-8520-1EC1F41B2550}"/>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653E08C7-9D57-4803-BC83-004F4743EE61}"/>
              </a:ext>
            </a:extLst>
          </p:cNvPr>
          <p:cNvSpPr/>
          <p:nvPr/>
        </p:nvSpPr>
        <p:spPr>
          <a:xfrm>
            <a:off x="251520" y="260648"/>
            <a:ext cx="8640960" cy="7478970"/>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 timidez afeta pessoas de diversas idades, classes sociais e culturas.</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Até os animais... </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77EC3E6-72C3-4267-AD33-9205E6DCF99E}"/>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45E5551C-0104-4239-8ACB-50960D930A9D}"/>
              </a:ext>
            </a:extLst>
          </p:cNvPr>
          <p:cNvSpPr/>
          <p:nvPr/>
        </p:nvSpPr>
        <p:spPr>
          <a:xfrm>
            <a:off x="90488" y="188640"/>
            <a:ext cx="8640960" cy="6494085"/>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“Timidez”</a:t>
            </a: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Quão bom seria se isto fosse apenas uma palavra.</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No perfil de pessoas tímidas podemos identificar uma ansiedade exacerbada, vergonha de si e dos outros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B53A1BC-E1D6-4D99-A69B-6297E4469927}"/>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5815D8BF-3D25-4EC7-A475-B8E098716382}"/>
              </a:ext>
            </a:extLst>
          </p:cNvPr>
          <p:cNvSpPr/>
          <p:nvPr/>
        </p:nvSpPr>
        <p:spPr>
          <a:xfrm>
            <a:off x="251520" y="4005064"/>
            <a:ext cx="8640960" cy="4647426"/>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Pessoas tímidas, imaginam o tempo todo que estão sendo observadas, que tudo que disserem será julgado como bobagem.</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EAAD11F-D98E-4FE5-984A-4FB37415A9DC}"/>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C4D832FF-1A52-4C04-84B6-82465C9D3EB7}"/>
              </a:ext>
            </a:extLst>
          </p:cNvPr>
          <p:cNvSpPr/>
          <p:nvPr/>
        </p:nvSpPr>
        <p:spPr>
          <a:xfrm>
            <a:off x="251520" y="4005064"/>
            <a:ext cx="8640960" cy="3416320"/>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Sempre acham que ir a algum evento social ou estar em grupo nunca será bom pois as pessoas não irão se aproximar.</a:t>
            </a: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4BD82B8-3AFA-42E3-8413-ADF28EDC26B4}"/>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D6495929-7B6B-47C6-9061-8DFDDB2D000F}"/>
              </a:ext>
            </a:extLst>
          </p:cNvPr>
          <p:cNvSpPr/>
          <p:nvPr/>
        </p:nvSpPr>
        <p:spPr>
          <a:xfrm>
            <a:off x="102958" y="0"/>
            <a:ext cx="8640960" cy="6863417"/>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Como é complicado a timidez!</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Mas não se desespere, Juntos podemos mudar este quadro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29717B2-BC15-4E3E-8CE7-BBFCBC18A15C}"/>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5401BC71-2D7F-4132-BFD4-A572A997E765}"/>
              </a:ext>
            </a:extLst>
          </p:cNvPr>
          <p:cNvSpPr/>
          <p:nvPr/>
        </p:nvSpPr>
        <p:spPr>
          <a:xfrm>
            <a:off x="117914" y="612844"/>
            <a:ext cx="8640960" cy="9941183"/>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Antes de falar com quem é tímido quero falar com você que disse que não é.</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theme/theme1.xml><?xml version="1.0" encoding="utf-8"?>
<a:theme xmlns:a="http://schemas.openxmlformats.org/drawingml/2006/main" name="4tons-preto">
  <a:themeElements>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4tons-preto">
      <a:majorFont>
        <a:latin typeface="Trebuchet MS"/>
        <a:ea typeface=""/>
        <a:cs typeface=""/>
      </a:majorFont>
      <a:minorFont>
        <a:latin typeface="Trebuchet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ons-pre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ons-pre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ons-pre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ons-pre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ons-pre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ons-pre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ons-pre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ons-pre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ons-pre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ons-pre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ons-pre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ons-pre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4tons-preto</Template>
  <TotalTime>11805</TotalTime>
  <Words>2610</Words>
  <Application>Microsoft Office PowerPoint</Application>
  <PresentationFormat>Apresentação na tela (4:3)</PresentationFormat>
  <Paragraphs>331</Paragraphs>
  <Slides>31</Slides>
  <Notes>29</Notes>
  <HiddenSlides>0</HiddenSlides>
  <MMClips>3</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Trebuchet MS</vt:lpstr>
      <vt:lpstr>Arial</vt:lpstr>
      <vt:lpstr>Berlin Sans FB Demi</vt:lpstr>
      <vt:lpstr>4tons-preto</vt:lpstr>
      <vt:lpstr>Apresentação do PowerPoint</vt:lpstr>
      <vt:lpstr>Video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Vídeo</vt:lpstr>
      <vt:lpstr>Apresentação do PowerPoint</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PE2014-C15-EM RESPOSTA A ESTE AMOR</dc:title>
  <dc:subject>PE-CAPELAS 2018</dc:subject>
  <dc:creator>Pr. MARCELO AUGUSTO DE CARVALHO</dc:creator>
  <cp:keywords>www.pastordeescola.com.br; www.4tons.com</cp:keywords>
  <dc:description>COMÉRCIO PROIBIDO. USO PESSOAL</dc:description>
  <cp:lastModifiedBy>Pr. Marcelo Carvalho</cp:lastModifiedBy>
  <cp:revision>201</cp:revision>
  <dcterms:created xsi:type="dcterms:W3CDTF">2009-09-21T13:03:02Z</dcterms:created>
  <dcterms:modified xsi:type="dcterms:W3CDTF">2018-02-22T12:34:29Z</dcterms:modified>
  <cp:category>CAPELAS</cp:category>
</cp:coreProperties>
</file>