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8" r:id="rId3"/>
    <p:sldId id="307" r:id="rId4"/>
    <p:sldId id="286" r:id="rId5"/>
    <p:sldId id="287" r:id="rId6"/>
    <p:sldId id="288" r:id="rId7"/>
    <p:sldId id="300" r:id="rId8"/>
    <p:sldId id="301" r:id="rId9"/>
    <p:sldId id="302" r:id="rId10"/>
    <p:sldId id="308" r:id="rId11"/>
    <p:sldId id="303" r:id="rId12"/>
    <p:sldId id="304" r:id="rId13"/>
    <p:sldId id="305" r:id="rId14"/>
    <p:sldId id="291" r:id="rId15"/>
    <p:sldId id="306" r:id="rId16"/>
    <p:sldId id="290" r:id="rId17"/>
    <p:sldId id="289" r:id="rId18"/>
    <p:sldId id="299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D1D1D1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09" autoAdjust="0"/>
    <p:restoredTop sz="72824" autoAdjust="0"/>
  </p:normalViewPr>
  <p:slideViewPr>
    <p:cSldViewPr>
      <p:cViewPr varScale="1">
        <p:scale>
          <a:sx n="52" d="100"/>
          <a:sy n="52" d="100"/>
        </p:scale>
        <p:origin x="9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56D0E-1154-4E45-A6CE-397BA2636DFA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89E11-5F02-4F9B-BB9C-2F12D7FC4E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19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878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88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Bíblia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propôe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razão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Nós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dentro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nós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buscamos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eternidade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buscamos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buscamos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contato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algo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maior</a:t>
            </a:r>
            <a:r>
              <a:rPr lang="en-US" baseline="0" dirty="0" smtClean="0"/>
              <a:t> do que </a:t>
            </a:r>
            <a:r>
              <a:rPr lang="en-US" baseline="0" dirty="0" err="1" smtClean="0"/>
              <a:t>nós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125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Essa </a:t>
            </a:r>
            <a:r>
              <a:rPr lang="en-US" dirty="0" err="1" smtClean="0"/>
              <a:t>busca</a:t>
            </a:r>
            <a:r>
              <a:rPr lang="en-US" dirty="0" smtClean="0"/>
              <a:t> é </a:t>
            </a:r>
            <a:r>
              <a:rPr lang="en-US" dirty="0" err="1" smtClean="0"/>
              <a:t>tão</a:t>
            </a:r>
            <a:r>
              <a:rPr lang="en-US" dirty="0" smtClean="0"/>
              <a:t> forte que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preencher</a:t>
            </a:r>
            <a:r>
              <a:rPr lang="en-US" dirty="0" smtClean="0"/>
              <a:t> </a:t>
            </a:r>
            <a:r>
              <a:rPr lang="en-US" dirty="0" err="1" smtClean="0"/>
              <a:t>nossa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r>
              <a:rPr lang="en-US" dirty="0" smtClean="0"/>
              <a:t> com </a:t>
            </a:r>
            <a:r>
              <a:rPr lang="en-US" dirty="0" err="1" smtClean="0"/>
              <a:t>tudo</a:t>
            </a:r>
            <a:r>
              <a:rPr lang="en-US" dirty="0" smtClean="0"/>
              <a:t>,</a:t>
            </a:r>
            <a:r>
              <a:rPr lang="en-US" baseline="0" dirty="0" smtClean="0"/>
              <a:t> mas </a:t>
            </a:r>
            <a:r>
              <a:rPr lang="en-US" baseline="0" dirty="0" err="1" smtClean="0"/>
              <a:t>ainda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continuar</a:t>
            </a:r>
            <a:r>
              <a:rPr lang="en-US" baseline="0" dirty="0" smtClean="0"/>
              <a:t> com um </a:t>
            </a:r>
            <a:r>
              <a:rPr lang="en-US" baseline="0" dirty="0" err="1" smtClean="0"/>
              <a:t>vazio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dentro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nós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coisa</a:t>
            </a:r>
            <a:r>
              <a:rPr lang="en-US" baseline="0" dirty="0" smtClean="0"/>
              <a:t> tem o </a:t>
            </a:r>
            <a:r>
              <a:rPr lang="en-US" baseline="0" dirty="0" err="1" smtClean="0"/>
              <a:t>seu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lugar</a:t>
            </a:r>
            <a:r>
              <a:rPr lang="en-US" baseline="0" dirty="0" smtClean="0"/>
              <a:t>. O </a:t>
            </a:r>
            <a:r>
              <a:rPr lang="en-US" baseline="0" dirty="0" err="1" smtClean="0"/>
              <a:t>problema</a:t>
            </a:r>
            <a:r>
              <a:rPr lang="en-US" baseline="0" dirty="0" smtClean="0"/>
              <a:t> é que as </a:t>
            </a:r>
            <a:r>
              <a:rPr lang="en-US" baseline="0" dirty="0" err="1" smtClean="0"/>
              <a:t>vezes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sabemos</a:t>
            </a:r>
            <a:r>
              <a:rPr lang="en-US" baseline="0" dirty="0" smtClean="0"/>
              <a:t> o que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faltando</a:t>
            </a:r>
            <a:r>
              <a:rPr lang="en-US" baseline="0" dirty="0" smtClean="0"/>
              <a:t>, mas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queremos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assumir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admitir</a:t>
            </a:r>
            <a:r>
              <a:rPr lang="en-US" baseline="0" dirty="0" smtClean="0"/>
              <a:t>, e </a:t>
            </a:r>
            <a:r>
              <a:rPr lang="en-US" baseline="0" dirty="0" err="1" smtClean="0"/>
              <a:t>continuamos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tentando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preencher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outras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coisas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32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Sentimos</a:t>
            </a:r>
            <a:r>
              <a:rPr lang="en-US" dirty="0" smtClean="0"/>
              <a:t> </a:t>
            </a:r>
            <a:r>
              <a:rPr lang="en-US" dirty="0" err="1" smtClean="0"/>
              <a:t>necessidade</a:t>
            </a:r>
            <a:r>
              <a:rPr lang="en-US" dirty="0" smtClean="0"/>
              <a:t> dele,</a:t>
            </a:r>
            <a:r>
              <a:rPr lang="en-US" baseline="0" dirty="0" smtClean="0"/>
              <a:t> mas </a:t>
            </a:r>
            <a:r>
              <a:rPr lang="en-US" baseline="0" dirty="0" err="1" smtClean="0"/>
              <a:t>muitas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corremos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direção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procurando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preencher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outras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coisas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Viagens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roupas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celulares</a:t>
            </a:r>
            <a:r>
              <a:rPr lang="en-US" baseline="0" dirty="0" smtClean="0"/>
              <a:t> e outros </a:t>
            </a:r>
            <a:r>
              <a:rPr lang="en-US" baseline="0" dirty="0" err="1" smtClean="0"/>
              <a:t>eletronicos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escondemos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atras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maquiagem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bebidas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baladas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beijos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sexo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Tentamos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ficar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indiferentes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ele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544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Mas </a:t>
            </a:r>
            <a:r>
              <a:rPr lang="en-US" dirty="0" err="1" smtClean="0"/>
              <a:t>somente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preencher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espaço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dentro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seu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coração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3264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pertinho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você</a:t>
            </a:r>
            <a:r>
              <a:rPr lang="en-US" baseline="0" dirty="0" smtClean="0"/>
              <a:t> agora.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190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Mas </a:t>
            </a:r>
            <a:r>
              <a:rPr lang="en-US" dirty="0" err="1" smtClean="0"/>
              <a:t>andar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ele</a:t>
            </a:r>
            <a:r>
              <a:rPr lang="en-US" baseline="0" dirty="0" smtClean="0"/>
              <a:t> é </a:t>
            </a:r>
            <a:r>
              <a:rPr lang="en-US" baseline="0" dirty="0" err="1" smtClean="0"/>
              <a:t>escolha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5625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Lembre</a:t>
            </a:r>
            <a:r>
              <a:rPr lang="en-US" dirty="0" smtClean="0"/>
              <a:t>-se </a:t>
            </a:r>
            <a:r>
              <a:rPr lang="en-US" dirty="0" err="1" smtClean="0"/>
              <a:t>só</a:t>
            </a:r>
            <a:r>
              <a:rPr lang="en-US" dirty="0" smtClean="0"/>
              <a:t> </a:t>
            </a:r>
            <a:r>
              <a:rPr lang="en-US" dirty="0" err="1" smtClean="0"/>
              <a:t>existem</a:t>
            </a:r>
            <a:r>
              <a:rPr lang="en-US" dirty="0" smtClean="0"/>
              <a:t> </a:t>
            </a:r>
            <a:r>
              <a:rPr lang="en-US" dirty="0" err="1" smtClean="0"/>
              <a:t>dois</a:t>
            </a:r>
            <a:r>
              <a:rPr lang="en-US" dirty="0" smtClean="0"/>
              <a:t> </a:t>
            </a:r>
            <a:r>
              <a:rPr lang="en-US" dirty="0" err="1" smtClean="0"/>
              <a:t>caminhos</a:t>
            </a:r>
            <a:r>
              <a:rPr lang="en-US" dirty="0" smtClean="0"/>
              <a:t>,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você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com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….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212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noProof="0" dirty="0" smtClean="0"/>
              <a:t>Nossa</a:t>
            </a:r>
            <a:r>
              <a:rPr lang="pt-BR" baseline="0" noProof="0" dirty="0" smtClean="0"/>
              <a:t> forma de pensar e analisar as coisas nós herdamos dos gregos, No pensamento grego existe o abstrato, </a:t>
            </a:r>
          </a:p>
          <a:p>
            <a:r>
              <a:rPr lang="pt-BR" baseline="0" noProof="0" dirty="0" smtClean="0"/>
              <a:t>Um exemplo é quando você pede pra ambos definirem Deus.</a:t>
            </a:r>
          </a:p>
          <a:p>
            <a:r>
              <a:rPr lang="pt-BR" baseline="0" noProof="0" dirty="0" smtClean="0"/>
              <a:t>O grego vai na ideia do transcendente, poderoso, chegamos ao ponto de quase não conseguir definir, porque vamos buscando essa definição no abstrato.</a:t>
            </a:r>
          </a:p>
          <a:p>
            <a:r>
              <a:rPr lang="pt-BR" baseline="0" noProof="0" dirty="0" smtClean="0"/>
              <a:t>Por isso a primeira coisa que pensamos quando alguém diz: passar tempo com Deus. É que temos que ficar o dia todo lendo a bíblia ou até mesmo o dia todo ajoelhado orando e se possível dentro da igreja.</a:t>
            </a:r>
          </a:p>
          <a:p>
            <a:endParaRPr lang="pt-BR" baseline="0" noProof="0" dirty="0" smtClean="0"/>
          </a:p>
          <a:p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4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baseline="0" noProof="0" dirty="0" smtClean="0"/>
              <a:t>Já o pensamento hebraico, abstrato não existe, tudo é concreto. E quando se trata da definição de Deus o pensamento hebraico bíblico Deus é definido comparando-o ou até atrelando a coisas palpáveis e visíveis. O poder de Deus é descrito na forma como manifestada.</a:t>
            </a:r>
          </a:p>
          <a:p>
            <a:r>
              <a:rPr lang="pt-BR" baseline="0" noProof="0" dirty="0" smtClean="0"/>
              <a:t>O pastor, um Exército, cuja voz é de trovão, Fortaleza, Cidade de Refugio. </a:t>
            </a:r>
          </a:p>
          <a:p>
            <a:endParaRPr lang="pt-BR" baseline="0" noProof="0" dirty="0" smtClean="0"/>
          </a:p>
          <a:p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211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baseline="0" noProof="0" dirty="0" smtClean="0"/>
              <a:t>Deus está em tudo, tudo está ligado a Deus. Eu vou pra guerra em nome de Deus, caso em nome de Deus, tenho filhos em nome de Deus, não há separação, por que o chão que eu piso é a mão de Deus. Tudo está relacionando a Deus. Esse é o pensamento bíblico.</a:t>
            </a:r>
          </a:p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73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Paulo </a:t>
            </a:r>
            <a:r>
              <a:rPr lang="en-US" dirty="0" err="1" smtClean="0"/>
              <a:t>reflete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pensamento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escrever</a:t>
            </a:r>
            <a:r>
              <a:rPr lang="en-US" dirty="0" smtClean="0"/>
              <a:t> 1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</a:t>
            </a:r>
            <a:r>
              <a:rPr lang="en-US" baseline="0" dirty="0" smtClean="0"/>
              <a:t> 10:31</a:t>
            </a:r>
          </a:p>
          <a:p>
            <a:r>
              <a:rPr lang="en-US" baseline="0" dirty="0" smtClean="0"/>
              <a:t>Ali Paulo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colocando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pensamento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hebraico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contextualizando</a:t>
            </a:r>
            <a:r>
              <a:rPr lang="en-US" baseline="0" dirty="0" smtClean="0"/>
              <a:t>, para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galera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cultura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grega</a:t>
            </a:r>
            <a:r>
              <a:rPr lang="en-US" baseline="0" dirty="0" smtClean="0"/>
              <a:t>.</a:t>
            </a:r>
          </a:p>
          <a:p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09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Interessante</a:t>
            </a:r>
            <a:r>
              <a:rPr lang="en-US" dirty="0" smtClean="0"/>
              <a:t> é que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vamos</a:t>
            </a:r>
            <a:r>
              <a:rPr lang="en-US" dirty="0" smtClean="0"/>
              <a:t> para o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humano</a:t>
            </a:r>
            <a:r>
              <a:rPr lang="en-US" dirty="0" smtClean="0"/>
              <a:t> </a:t>
            </a:r>
            <a:r>
              <a:rPr lang="en-US" dirty="0" err="1" smtClean="0"/>
              <a:t>percebemos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caracteristica</a:t>
            </a:r>
            <a:r>
              <a:rPr lang="en-US" dirty="0" smtClean="0"/>
              <a:t> </a:t>
            </a:r>
            <a:r>
              <a:rPr lang="en-US" dirty="0" err="1" smtClean="0"/>
              <a:t>única</a:t>
            </a:r>
            <a:r>
              <a:rPr lang="en-US" dirty="0" smtClean="0"/>
              <a:t>.</a:t>
            </a:r>
            <a:r>
              <a:rPr lang="en-US" baseline="0" dirty="0" smtClean="0"/>
              <a:t> N</a:t>
            </a:r>
            <a:r>
              <a:rPr lang="en-US" dirty="0" smtClean="0"/>
              <a:t>o </a:t>
            </a:r>
            <a:r>
              <a:rPr lang="en-US" dirty="0" err="1" smtClean="0"/>
              <a:t>mundo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ocidental</a:t>
            </a:r>
            <a:r>
              <a:rPr lang="en-US" baseline="0" dirty="0" smtClean="0"/>
              <a:t>,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embora</a:t>
            </a:r>
            <a:r>
              <a:rPr lang="en-US" dirty="0" smtClean="0"/>
              <a:t> 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pessoa</a:t>
            </a:r>
            <a:r>
              <a:rPr lang="en-US" baseline="0" dirty="0" smtClean="0"/>
              <a:t> </a:t>
            </a:r>
            <a:r>
              <a:rPr lang="en-US" dirty="0" err="1" smtClean="0"/>
              <a:t>tenha</a:t>
            </a:r>
            <a:r>
              <a:rPr lang="en-US" dirty="0" smtClean="0"/>
              <a:t> </a:t>
            </a:r>
            <a:r>
              <a:rPr lang="en-US" dirty="0" err="1" smtClean="0"/>
              <a:t>pensamento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grego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compartimentado</a:t>
            </a:r>
            <a:r>
              <a:rPr lang="en-US" baseline="0" dirty="0" smtClean="0"/>
              <a:t>, o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humano</a:t>
            </a:r>
            <a:r>
              <a:rPr lang="en-US" baseline="0" dirty="0" smtClean="0"/>
              <a:t> é um </a:t>
            </a:r>
            <a:r>
              <a:rPr lang="en-US" baseline="0" dirty="0" err="1" smtClean="0"/>
              <a:t>todo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tudo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ligado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emoções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espiritual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mente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corpo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Dentro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é </a:t>
            </a:r>
            <a:r>
              <a:rPr lang="en-US" baseline="0" dirty="0" err="1" smtClean="0"/>
              <a:t>impossível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dividir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Impossível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mãe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morrer</a:t>
            </a:r>
            <a:r>
              <a:rPr lang="en-US" baseline="0" dirty="0" smtClean="0"/>
              <a:t> e no outro </a:t>
            </a:r>
            <a:r>
              <a:rPr lang="en-US" baseline="0" dirty="0" err="1" smtClean="0"/>
              <a:t>dia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prova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matemática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problemas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nenhum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se nada </a:t>
            </a:r>
            <a:r>
              <a:rPr lang="en-US" baseline="0" dirty="0" err="1" smtClean="0"/>
              <a:t>tivesse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acontecido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coisa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não</a:t>
            </a:r>
            <a:r>
              <a:rPr lang="en-US" baseline="0" dirty="0" smtClean="0"/>
              <a:t> tem nada a </a:t>
            </a:r>
            <a:r>
              <a:rPr lang="en-US" baseline="0" dirty="0" err="1" smtClean="0"/>
              <a:t>ver</a:t>
            </a:r>
            <a:r>
              <a:rPr lang="en-US" baseline="0" dirty="0" smtClean="0"/>
              <a:t> com a </a:t>
            </a:r>
            <a:r>
              <a:rPr lang="en-US" baseline="0" dirty="0" err="1" smtClean="0"/>
              <a:t>outra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smtClean="0"/>
              <a:t>Claro que tem a </a:t>
            </a:r>
            <a:r>
              <a:rPr lang="en-US" dirty="0" err="1" smtClean="0"/>
              <a:t>ver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interligado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074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Não há um aspecto</a:t>
            </a:r>
            <a:r>
              <a:rPr lang="en-US" baseline="0" smtClean="0"/>
              <a:t> no ser humano que possa ser deixado de lado, tudo precisa ser suprido.</a:t>
            </a:r>
            <a:endParaRPr lang="en-US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606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Inclusive o </a:t>
            </a:r>
            <a:r>
              <a:rPr lang="en-US" dirty="0" err="1" smtClean="0"/>
              <a:t>Aspecto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Espiritual</a:t>
            </a:r>
            <a:endParaRPr lang="en-US" baseline="0" dirty="0" smtClean="0"/>
          </a:p>
          <a:p>
            <a:r>
              <a:rPr lang="en-US" baseline="0" dirty="0" smtClean="0"/>
              <a:t>Se </a:t>
            </a:r>
            <a:r>
              <a:rPr lang="en-US" baseline="0" dirty="0" err="1" smtClean="0"/>
              <a:t>você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largar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bebê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floresta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depois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trinta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anos</a:t>
            </a:r>
            <a:r>
              <a:rPr lang="en-US" baseline="0" dirty="0" smtClean="0"/>
              <a:t> voce </a:t>
            </a:r>
            <a:r>
              <a:rPr lang="en-US" baseline="0" dirty="0" err="1" smtClean="0"/>
              <a:t>voltar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estará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adorando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coisa</a:t>
            </a:r>
            <a:r>
              <a:rPr lang="en-US" baseline="0" dirty="0" smtClean="0"/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dá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ficar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indiferente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isso</a:t>
            </a:r>
            <a:endParaRPr lang="en-US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2C84-EAFD-4C02-9357-B124F6A9B1D1}" type="slidenum">
              <a:rPr lang="pt-BR" smtClean="0"/>
              <a:pPr>
                <a:defRPr/>
              </a:pPr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89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79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42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49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217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35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36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80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44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63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1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41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4DBA9-D0A6-44EF-8AB7-D27578DAB1DE}" type="datetimeFigureOut">
              <a:rPr lang="pt-BR" smtClean="0"/>
              <a:t>15/01/2018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D5D21-110B-47D5-A2B7-55D82AF23A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15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87688" y="4437112"/>
            <a:ext cx="8604448" cy="212365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Indiferença</a:t>
            </a:r>
            <a:endParaRPr lang="pt-BR" sz="6000" b="1" spc="50" dirty="0">
              <a:ln w="11430"/>
              <a:solidFill>
                <a:srgbClr val="FF3300"/>
              </a:solidFill>
              <a:effectLst>
                <a:glow rad="228600">
                  <a:schemeClr val="accent1">
                    <a:lumMod val="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36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36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Fábio Moreno</a:t>
            </a:r>
          </a:p>
        </p:txBody>
      </p:sp>
      <p:sp>
        <p:nvSpPr>
          <p:cNvPr id="5" name="Retângulo 4"/>
          <p:cNvSpPr/>
          <p:nvPr/>
        </p:nvSpPr>
        <p:spPr>
          <a:xfrm>
            <a:off x="1" y="46039"/>
            <a:ext cx="12192000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692006" y="6043935"/>
            <a:ext cx="4763296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88640"/>
            <a:ext cx="6383151" cy="63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08768" y="836712"/>
            <a:ext cx="8329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Por que é assim?</a:t>
            </a:r>
          </a:p>
        </p:txBody>
      </p:sp>
    </p:spTree>
    <p:extLst>
      <p:ext uri="{BB962C8B-B14F-4D97-AF65-F5344CB8AC3E}">
        <p14:creationId xmlns:p14="http://schemas.microsoft.com/office/powerpoint/2010/main" val="134685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08768" y="836712"/>
            <a:ext cx="83297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Deus colocou a eternidade no coração do homem</a:t>
            </a:r>
          </a:p>
          <a:p>
            <a:pPr algn="ctr"/>
            <a:r>
              <a:rPr lang="pt-BR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Ec 3:11</a:t>
            </a:r>
          </a:p>
        </p:txBody>
      </p:sp>
    </p:spTree>
    <p:extLst>
      <p:ext uri="{BB962C8B-B14F-4D97-AF65-F5344CB8AC3E}">
        <p14:creationId xmlns:p14="http://schemas.microsoft.com/office/powerpoint/2010/main" val="17114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08768" y="836712"/>
            <a:ext cx="8329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Vazio</a:t>
            </a:r>
          </a:p>
        </p:txBody>
      </p:sp>
    </p:spTree>
    <p:extLst>
      <p:ext uri="{BB962C8B-B14F-4D97-AF65-F5344CB8AC3E}">
        <p14:creationId xmlns:p14="http://schemas.microsoft.com/office/powerpoint/2010/main" val="26639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28428" y="245950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Fugindo de Jesus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2000" b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23592" y="4941168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Só tem uma pessoa que realmente te preenche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8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21226" y="530120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Ele está sempre perto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4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21226" y="494116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Andar com ele é uma escolha tua 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5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005202" y="404664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Só existem dois caminhos</a:t>
            </a:r>
            <a:endParaRPr lang="pt-B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S MAIORES VÃCUOS DO MUN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6039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863752" y="548680"/>
            <a:ext cx="7704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Pensamento </a:t>
            </a:r>
          </a:p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Ocidental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863752" y="548680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Pensamento Oriental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08768" y="692696"/>
            <a:ext cx="83297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Pensamento Oriental Deus está relacionado com tudo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20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063552" y="1305342"/>
            <a:ext cx="77048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“Quer comais, quer bebais, ou façais outra coisa qualquer, faça para a glória de Deus”</a:t>
            </a:r>
          </a:p>
          <a:p>
            <a:pPr algn="ctr"/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1 Cor 10:31</a:t>
            </a:r>
            <a:endParaRPr lang="pt-B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08768" y="620688"/>
            <a:ext cx="8329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 Ser Humano = Um todo</a:t>
            </a:r>
          </a:p>
        </p:txBody>
      </p:sp>
    </p:spTree>
    <p:extLst>
      <p:ext uri="{BB962C8B-B14F-4D97-AF65-F5344CB8AC3E}">
        <p14:creationId xmlns:p14="http://schemas.microsoft.com/office/powerpoint/2010/main" val="23508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08768" y="620688"/>
            <a:ext cx="8329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 Ser Humano necessita do todo</a:t>
            </a:r>
          </a:p>
        </p:txBody>
      </p:sp>
    </p:spTree>
    <p:extLst>
      <p:ext uri="{BB962C8B-B14F-4D97-AF65-F5344CB8AC3E}">
        <p14:creationId xmlns:p14="http://schemas.microsoft.com/office/powerpoint/2010/main" val="388963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645" y="46039"/>
            <a:ext cx="11998019" cy="6765925"/>
          </a:xfrm>
          <a:prstGeom prst="rect">
            <a:avLst/>
          </a:prstGeom>
          <a:noFill/>
          <a:ln w="203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08768" y="620688"/>
            <a:ext cx="8329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Aspecto Espiritual</a:t>
            </a:r>
          </a:p>
        </p:txBody>
      </p:sp>
    </p:spTree>
    <p:extLst>
      <p:ext uri="{BB962C8B-B14F-4D97-AF65-F5344CB8AC3E}">
        <p14:creationId xmlns:p14="http://schemas.microsoft.com/office/powerpoint/2010/main" val="376571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5773</TotalTime>
  <Words>706</Words>
  <Application>Microsoft Office PowerPoint</Application>
  <PresentationFormat>Widescreen</PresentationFormat>
  <Paragraphs>64</Paragraphs>
  <Slides>18</Slides>
  <Notes>17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Berlin Sans FB</vt:lpstr>
      <vt:lpstr>Berlin Sans FB Demi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 2018</dc:subject>
  <dc:creator>Pr. MARCELO AUGUSTO DE CARVALHO; APV - Fabio de Sousa Moreno de Araujo</dc:creator>
  <cp:keywords>www.pastordeescola.com.br</cp:keywords>
  <dc:description>COMÉRCIO PROIBIDO. USO PESSOAL</dc:description>
  <cp:lastModifiedBy>APV - Fabio de Sousa Moreno de Araujo</cp:lastModifiedBy>
  <cp:revision>46</cp:revision>
  <dcterms:created xsi:type="dcterms:W3CDTF">2015-03-16T05:56:19Z</dcterms:created>
  <dcterms:modified xsi:type="dcterms:W3CDTF">2018-01-15T13:19:44Z</dcterms:modified>
</cp:coreProperties>
</file>