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16"/>
  </p:notesMasterIdLst>
  <p:sldIdLst>
    <p:sldId id="256" r:id="rId2"/>
    <p:sldId id="272" r:id="rId3"/>
    <p:sldId id="265" r:id="rId4"/>
    <p:sldId id="258" r:id="rId5"/>
    <p:sldId id="257" r:id="rId6"/>
    <p:sldId id="259" r:id="rId7"/>
    <p:sldId id="260" r:id="rId8"/>
    <p:sldId id="267" r:id="rId9"/>
    <p:sldId id="263" r:id="rId10"/>
    <p:sldId id="266" r:id="rId11"/>
    <p:sldId id="270" r:id="rId12"/>
    <p:sldId id="262" r:id="rId13"/>
    <p:sldId id="271" r:id="rId14"/>
    <p:sldId id="261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F313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84530" autoAdjust="0"/>
  </p:normalViewPr>
  <p:slideViewPr>
    <p:cSldViewPr snapToGrid="0">
      <p:cViewPr varScale="1">
        <p:scale>
          <a:sx n="61" d="100"/>
          <a:sy n="61" d="100"/>
        </p:scale>
        <p:origin x="109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DEFA024-8662-4E9A-916D-677E5AB5EAB9}" type="doc">
      <dgm:prSet loTypeId="urn:microsoft.com/office/officeart/2005/8/layout/process4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2AC3FDDF-4771-4F88-82F8-C769A89A0B1D}">
      <dgm:prSet/>
      <dgm:spPr/>
      <dgm:t>
        <a:bodyPr/>
        <a:lstStyle/>
        <a:p>
          <a:r>
            <a:rPr lang="pt-BR" dirty="0">
              <a:solidFill>
                <a:schemeClr val="tx1"/>
              </a:solidFill>
              <a:highlight>
                <a:srgbClr val="FFFF00"/>
              </a:highlight>
            </a:rPr>
            <a:t>Quando não entendemos que só Deus tem todo o poder, desprezamos sua soberania</a:t>
          </a:r>
          <a:r>
            <a:rPr lang="pt-BR" dirty="0"/>
            <a:t>. </a:t>
          </a:r>
          <a:endParaRPr lang="en-US" dirty="0"/>
        </a:p>
      </dgm:t>
    </dgm:pt>
    <dgm:pt modelId="{BA08D05B-89A6-4CA1-8B87-1E7542C42826}" type="parTrans" cxnId="{A53562BA-BD19-4356-A2D6-F91DD0E4EB26}">
      <dgm:prSet/>
      <dgm:spPr/>
      <dgm:t>
        <a:bodyPr/>
        <a:lstStyle/>
        <a:p>
          <a:endParaRPr lang="en-US"/>
        </a:p>
      </dgm:t>
    </dgm:pt>
    <dgm:pt modelId="{131B165B-814B-429E-B47D-E515FE3CB813}" type="sibTrans" cxnId="{A53562BA-BD19-4356-A2D6-F91DD0E4EB26}">
      <dgm:prSet/>
      <dgm:spPr/>
      <dgm:t>
        <a:bodyPr/>
        <a:lstStyle/>
        <a:p>
          <a:endParaRPr lang="en-US"/>
        </a:p>
      </dgm:t>
    </dgm:pt>
    <dgm:pt modelId="{196BFB81-9076-4BD8-99CB-4153454CFB00}">
      <dgm:prSet/>
      <dgm:spPr/>
      <dgm:t>
        <a:bodyPr/>
        <a:lstStyle/>
        <a:p>
          <a:r>
            <a:rPr lang="pt-BR" dirty="0">
              <a:solidFill>
                <a:schemeClr val="tx1"/>
              </a:solidFill>
              <a:highlight>
                <a:srgbClr val="FFFF00"/>
              </a:highlight>
            </a:rPr>
            <a:t>Se ele não é soberano, não é necessário como o DEUS da minha vida .</a:t>
          </a:r>
        </a:p>
      </dgm:t>
    </dgm:pt>
    <dgm:pt modelId="{B8709584-CA0C-453B-925C-4C8042190964}" type="parTrans" cxnId="{741EF9D6-4003-44F5-8E11-DB3BD770F027}">
      <dgm:prSet/>
      <dgm:spPr/>
      <dgm:t>
        <a:bodyPr/>
        <a:lstStyle/>
        <a:p>
          <a:endParaRPr lang="pt-BR"/>
        </a:p>
      </dgm:t>
    </dgm:pt>
    <dgm:pt modelId="{74B46A83-6F62-4033-8700-4295E5379330}" type="sibTrans" cxnId="{741EF9D6-4003-44F5-8E11-DB3BD770F027}">
      <dgm:prSet/>
      <dgm:spPr/>
      <dgm:t>
        <a:bodyPr/>
        <a:lstStyle/>
        <a:p>
          <a:endParaRPr lang="pt-BR"/>
        </a:p>
      </dgm:t>
    </dgm:pt>
    <dgm:pt modelId="{01CB6F34-7BC6-43BE-999A-42C776EE4DB2}" type="pres">
      <dgm:prSet presAssocID="{DDEFA024-8662-4E9A-916D-677E5AB5EAB9}" presName="Name0" presStyleCnt="0">
        <dgm:presLayoutVars>
          <dgm:dir/>
          <dgm:animLvl val="lvl"/>
          <dgm:resizeHandles val="exact"/>
        </dgm:presLayoutVars>
      </dgm:prSet>
      <dgm:spPr/>
    </dgm:pt>
    <dgm:pt modelId="{8B90D026-3491-4DAE-A8AE-51BBDB16E95E}" type="pres">
      <dgm:prSet presAssocID="{196BFB81-9076-4BD8-99CB-4153454CFB00}" presName="boxAndChildren" presStyleCnt="0"/>
      <dgm:spPr/>
    </dgm:pt>
    <dgm:pt modelId="{634C34DC-BF0F-43B6-9B91-6208A58846FD}" type="pres">
      <dgm:prSet presAssocID="{196BFB81-9076-4BD8-99CB-4153454CFB00}" presName="parentTextBox" presStyleLbl="node1" presStyleIdx="0" presStyleCnt="2"/>
      <dgm:spPr/>
    </dgm:pt>
    <dgm:pt modelId="{3F51D8F4-34D7-4592-BBE0-9900AD300577}" type="pres">
      <dgm:prSet presAssocID="{131B165B-814B-429E-B47D-E515FE3CB813}" presName="sp" presStyleCnt="0"/>
      <dgm:spPr/>
    </dgm:pt>
    <dgm:pt modelId="{F65D7087-C19A-4877-AAB5-6CAFDD019A77}" type="pres">
      <dgm:prSet presAssocID="{2AC3FDDF-4771-4F88-82F8-C769A89A0B1D}" presName="arrowAndChildren" presStyleCnt="0"/>
      <dgm:spPr/>
    </dgm:pt>
    <dgm:pt modelId="{095B6F7A-FC0D-41F8-BB0E-FAD78604FD3D}" type="pres">
      <dgm:prSet presAssocID="{2AC3FDDF-4771-4F88-82F8-C769A89A0B1D}" presName="parentTextArrow" presStyleLbl="node1" presStyleIdx="1" presStyleCnt="2"/>
      <dgm:spPr/>
    </dgm:pt>
  </dgm:ptLst>
  <dgm:cxnLst>
    <dgm:cxn modelId="{A8E8AF15-EC3A-41F8-BE48-30A4B2B7D256}" type="presOf" srcId="{DDEFA024-8662-4E9A-916D-677E5AB5EAB9}" destId="{01CB6F34-7BC6-43BE-999A-42C776EE4DB2}" srcOrd="0" destOrd="0" presId="urn:microsoft.com/office/officeart/2005/8/layout/process4"/>
    <dgm:cxn modelId="{1D0CC323-525C-4DF3-B57B-E3FE50C9DE39}" type="presOf" srcId="{196BFB81-9076-4BD8-99CB-4153454CFB00}" destId="{634C34DC-BF0F-43B6-9B91-6208A58846FD}" srcOrd="0" destOrd="0" presId="urn:microsoft.com/office/officeart/2005/8/layout/process4"/>
    <dgm:cxn modelId="{930C8A66-E249-4A2A-99CB-CED4D0127E56}" type="presOf" srcId="{2AC3FDDF-4771-4F88-82F8-C769A89A0B1D}" destId="{095B6F7A-FC0D-41F8-BB0E-FAD78604FD3D}" srcOrd="0" destOrd="0" presId="urn:microsoft.com/office/officeart/2005/8/layout/process4"/>
    <dgm:cxn modelId="{A53562BA-BD19-4356-A2D6-F91DD0E4EB26}" srcId="{DDEFA024-8662-4E9A-916D-677E5AB5EAB9}" destId="{2AC3FDDF-4771-4F88-82F8-C769A89A0B1D}" srcOrd="0" destOrd="0" parTransId="{BA08D05B-89A6-4CA1-8B87-1E7542C42826}" sibTransId="{131B165B-814B-429E-B47D-E515FE3CB813}"/>
    <dgm:cxn modelId="{741EF9D6-4003-44F5-8E11-DB3BD770F027}" srcId="{DDEFA024-8662-4E9A-916D-677E5AB5EAB9}" destId="{196BFB81-9076-4BD8-99CB-4153454CFB00}" srcOrd="1" destOrd="0" parTransId="{B8709584-CA0C-453B-925C-4C8042190964}" sibTransId="{74B46A83-6F62-4033-8700-4295E5379330}"/>
    <dgm:cxn modelId="{DB7CD03E-31A6-4111-9831-EAF9FC92D863}" type="presParOf" srcId="{01CB6F34-7BC6-43BE-999A-42C776EE4DB2}" destId="{8B90D026-3491-4DAE-A8AE-51BBDB16E95E}" srcOrd="0" destOrd="0" presId="urn:microsoft.com/office/officeart/2005/8/layout/process4"/>
    <dgm:cxn modelId="{19BA88F4-DB1B-4837-A604-68857AAEBA94}" type="presParOf" srcId="{8B90D026-3491-4DAE-A8AE-51BBDB16E95E}" destId="{634C34DC-BF0F-43B6-9B91-6208A58846FD}" srcOrd="0" destOrd="0" presId="urn:microsoft.com/office/officeart/2005/8/layout/process4"/>
    <dgm:cxn modelId="{B02BDAE2-D164-4B5B-98A6-59A629331753}" type="presParOf" srcId="{01CB6F34-7BC6-43BE-999A-42C776EE4DB2}" destId="{3F51D8F4-34D7-4592-BBE0-9900AD300577}" srcOrd="1" destOrd="0" presId="urn:microsoft.com/office/officeart/2005/8/layout/process4"/>
    <dgm:cxn modelId="{E38ADC1E-D2DB-4461-9B26-10AEEFB58E63}" type="presParOf" srcId="{01CB6F34-7BC6-43BE-999A-42C776EE4DB2}" destId="{F65D7087-C19A-4877-AAB5-6CAFDD019A77}" srcOrd="2" destOrd="0" presId="urn:microsoft.com/office/officeart/2005/8/layout/process4"/>
    <dgm:cxn modelId="{92940AC4-E957-4759-BA46-66990A6D2D1A}" type="presParOf" srcId="{F65D7087-C19A-4877-AAB5-6CAFDD019A77}" destId="{095B6F7A-FC0D-41F8-BB0E-FAD78604FD3D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34C34DC-BF0F-43B6-9B91-6208A58846FD}">
      <dsp:nvSpPr>
        <dsp:cNvPr id="0" name=""/>
        <dsp:cNvSpPr/>
      </dsp:nvSpPr>
      <dsp:spPr>
        <a:xfrm>
          <a:off x="0" y="2925401"/>
          <a:ext cx="5759656" cy="1919379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808" tIns="241808" rIns="241808" bIns="241808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3400" kern="1200" dirty="0">
              <a:solidFill>
                <a:schemeClr val="tx1"/>
              </a:solidFill>
              <a:highlight>
                <a:srgbClr val="FFFF00"/>
              </a:highlight>
            </a:rPr>
            <a:t>Se ele não é soberano, não é necessário como o DEUS da minha vida .</a:t>
          </a:r>
        </a:p>
      </dsp:txBody>
      <dsp:txXfrm>
        <a:off x="0" y="2925401"/>
        <a:ext cx="5759656" cy="1919379"/>
      </dsp:txXfrm>
    </dsp:sp>
    <dsp:sp modelId="{095B6F7A-FC0D-41F8-BB0E-FAD78604FD3D}">
      <dsp:nvSpPr>
        <dsp:cNvPr id="0" name=""/>
        <dsp:cNvSpPr/>
      </dsp:nvSpPr>
      <dsp:spPr>
        <a:xfrm rot="10800000">
          <a:off x="0" y="2185"/>
          <a:ext cx="5759656" cy="2952006"/>
        </a:xfrm>
        <a:prstGeom prst="upArrowCallout">
          <a:avLst/>
        </a:prstGeom>
        <a:solidFill>
          <a:schemeClr val="accent2">
            <a:hueOff val="3599988"/>
            <a:satOff val="-1850"/>
            <a:lumOff val="-4706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808" tIns="241808" rIns="241808" bIns="241808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3400" kern="1200" dirty="0">
              <a:solidFill>
                <a:schemeClr val="tx1"/>
              </a:solidFill>
              <a:highlight>
                <a:srgbClr val="FFFF00"/>
              </a:highlight>
            </a:rPr>
            <a:t>Quando não entendemos que só Deus tem todo o poder, desprezamos sua soberania</a:t>
          </a:r>
          <a:r>
            <a:rPr lang="pt-BR" sz="3400" kern="1200" dirty="0"/>
            <a:t>. </a:t>
          </a:r>
          <a:endParaRPr lang="en-US" sz="3400" kern="1200" dirty="0"/>
        </a:p>
      </dsp:txBody>
      <dsp:txXfrm rot="10800000">
        <a:off x="0" y="2185"/>
        <a:ext cx="5759656" cy="191812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2278EE-3A73-474D-AD60-2D88E609F79A}" type="datetimeFigureOut">
              <a:rPr lang="pt-BR" smtClean="0"/>
              <a:t>09/01/2019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90BB89-9CD1-42AD-A380-D72F83EBEEE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915506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Fontes:</a:t>
            </a:r>
            <a:br>
              <a:rPr lang="pt-BR" dirty="0"/>
            </a:br>
            <a:r>
              <a:rPr lang="pt-BR" dirty="0"/>
              <a:t>https://videogamesandthebible.com/2013/02/02/superheroes-and-the-bible-gods/</a:t>
            </a:r>
            <a:br>
              <a:rPr lang="pt-BR" dirty="0"/>
            </a:br>
            <a:br>
              <a:rPr lang="pt-BR" dirty="0"/>
            </a:br>
            <a:r>
              <a:rPr lang="pt-BR" dirty="0"/>
              <a:t>O objetivo é demonstrar a  necessidade que temos de Deus . </a:t>
            </a:r>
            <a:br>
              <a:rPr lang="pt-BR" dirty="0"/>
            </a:br>
            <a:r>
              <a:rPr lang="pt-BR" dirty="0"/>
              <a:t>Porém, a intenção do homem de sempre querer possuir todos os atributos de Deus e não o Seu caráter, e por não conseguir alcançar estes atributos e poderes, o homem diminui (ou tentar) a magnitude e beleza do poder de Deus., com fábulas de homens com um poder.</a:t>
            </a:r>
            <a:br>
              <a:rPr lang="pt-BR" dirty="0"/>
            </a:br>
            <a:r>
              <a:rPr lang="pt-BR" dirty="0"/>
              <a:t>Interessante que a maioria dos poderes dos </a:t>
            </a:r>
            <a:r>
              <a:rPr lang="pt-BR" dirty="0" err="1"/>
              <a:t>super-heroes</a:t>
            </a:r>
            <a:r>
              <a:rPr lang="pt-BR" dirty="0"/>
              <a:t> encontramos alguma referência sobre eles na bíblia relacionando-os a pessoa de Deus (Trindade). </a:t>
            </a:r>
            <a:br>
              <a:rPr lang="pt-BR" dirty="0"/>
            </a:br>
            <a:r>
              <a:rPr lang="pt-BR" dirty="0"/>
              <a:t>Desta forma, ao diminuir o poder de Deus com estas histórias , inconscientemente vamos tornado o Deus Todo-Poderoso desnecessário para nossa vida. </a:t>
            </a:r>
            <a:br>
              <a:rPr lang="pt-BR" dirty="0"/>
            </a:b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90BB89-9CD1-42AD-A380-D72F83EBEEEF}" type="slidenum">
              <a:rPr lang="pt-BR" smtClean="0"/>
              <a:t>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700763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https://www.youtube.com/watch?v=W_Q6L2tWHLI</a:t>
            </a:r>
          </a:p>
          <a:p>
            <a:br>
              <a:rPr lang="pt-BR" dirty="0"/>
            </a:br>
            <a:br>
              <a:rPr lang="pt-BR" dirty="0"/>
            </a:br>
            <a:r>
              <a:rPr lang="pt-BR" dirty="0"/>
              <a:t>uma pesquisa na histórias dos super-heróis , nos gibis onde há a completa verdade </a:t>
            </a:r>
            <a:r>
              <a:rPr lang="pt-BR" dirty="0" err="1"/>
              <a:t>rsrsrs</a:t>
            </a:r>
            <a:r>
              <a:rPr lang="pt-BR" dirty="0"/>
              <a:t>,  alguns heróis se “rendem” a Deus, mas então por que eles querem imitar Deus ? Por que querem ser parecidos ? É NECESSÁRIO ?...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90BB89-9CD1-42AD-A380-D72F83EBEEEF}" type="slidenum">
              <a:rPr lang="pt-BR" smtClean="0"/>
              <a:t>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972055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A ideia é fazer com que a galera reflita sobre como encaramos Deus , só queremos seus poderes mas não o seu caráter, que é a melhor parte e que o  mundo mais precisa. A partir disto, alguns relatos de “</a:t>
            </a:r>
            <a:r>
              <a:rPr lang="pt-BR" dirty="0" err="1"/>
              <a:t>superheroes</a:t>
            </a:r>
            <a:r>
              <a:rPr lang="pt-BR" dirty="0"/>
              <a:t>” que copiam o poder de Deus , mas esquecem de Seu caráter...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90BB89-9CD1-42AD-A380-D72F83EBEEEF}" type="slidenum">
              <a:rPr lang="pt-BR" smtClean="0"/>
              <a:t>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223336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Falando sobre a pessoa de Jesus</a:t>
            </a:r>
            <a:r>
              <a:rPr lang="pt-BR" baseline="0" dirty="0"/>
              <a:t> </a:t>
            </a:r>
            <a:br>
              <a:rPr lang="pt-BR" baseline="0" dirty="0"/>
            </a:br>
            <a:r>
              <a:rPr lang="pt-BR" baseline="0" dirty="0"/>
              <a:t>Quem te olha com olhos de fogo , mas com um único olhar de amor?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90BB89-9CD1-42AD-A380-D72F83EBEEEF}" type="slidenum">
              <a:rPr lang="pt-BR" smtClean="0"/>
              <a:t>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632570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Comentando</a:t>
            </a:r>
            <a:r>
              <a:rPr lang="pt-BR" baseline="0" dirty="0"/>
              <a:t> sobre o poder de Jesus ...</a:t>
            </a:r>
            <a:br>
              <a:rPr lang="pt-BR" baseline="0" dirty="0"/>
            </a:br>
            <a:br>
              <a:rPr lang="pt-BR" baseline="0" dirty="0"/>
            </a:br>
            <a:r>
              <a:rPr lang="pt-BR" baseline="0" dirty="0"/>
              <a:t>Qual é a verdadeira luz ?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90BB89-9CD1-42AD-A380-D72F83EBEEEF}" type="slidenum">
              <a:rPr lang="pt-BR" smtClean="0"/>
              <a:t>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056972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O que a criação de Deus (raios) revela</a:t>
            </a:r>
            <a:r>
              <a:rPr lang="pt-BR" baseline="0" dirty="0"/>
              <a:t> quem Ele é pra você ?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90BB89-9CD1-42AD-A380-D72F83EBEEEF}" type="slidenum">
              <a:rPr lang="pt-BR" smtClean="0"/>
              <a:t>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769761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Quem é a verdadeira rocha onde podemos construir nossa vida/ casa?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90BB89-9CD1-42AD-A380-D72F83EBEEEF}" type="slidenum">
              <a:rPr lang="pt-BR" smtClean="0"/>
              <a:t>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367202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Será que precisamos de alguém soberano em nossa vida ?</a:t>
            </a:r>
            <a:br>
              <a:rPr lang="pt-BR" dirty="0"/>
            </a:br>
            <a:r>
              <a:rPr lang="pt-BR" dirty="0"/>
              <a:t>YEAH! Deus o único . 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90BB89-9CD1-42AD-A380-D72F83EBEEEF}" type="slidenum">
              <a:rPr lang="pt-BR" smtClean="0"/>
              <a:t>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392971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Quais são as características mais marcantes de Deus para você?</a:t>
            </a:r>
            <a:br>
              <a:rPr lang="pt-BR" dirty="0"/>
            </a:br>
            <a:r>
              <a:rPr lang="pt-BR" dirty="0"/>
              <a:t>CRIADOR? Deus é a base de toda a nossa existência, o único que é a fonte de vida e por isso tem a causa de sua existência em si mesmo</a:t>
            </a:r>
            <a:br>
              <a:rPr lang="pt-BR" dirty="0"/>
            </a:br>
            <a:r>
              <a:rPr lang="pt-BR" dirty="0"/>
              <a:t>MANTENEDOR ? </a:t>
            </a:r>
            <a:br>
              <a:rPr lang="pt-BR" dirty="0"/>
            </a:br>
            <a:r>
              <a:rPr lang="pt-BR" dirty="0"/>
              <a:t>REDENTOR ? Deus sempre buscar salvar  os seres humanos da sua condição pecaminosa, quer restaurá-los a sua imagem e extinguir o pecado </a:t>
            </a:r>
            <a:br>
              <a:rPr lang="pt-BR" dirty="0"/>
            </a:br>
            <a:br>
              <a:rPr lang="pt-BR" dirty="0"/>
            </a:br>
            <a:br>
              <a:rPr lang="pt-BR" dirty="0"/>
            </a:br>
            <a:br>
              <a:rPr lang="pt-BR" dirty="0"/>
            </a:br>
            <a:r>
              <a:rPr lang="pt-BR" dirty="0"/>
              <a:t>INCENTIVE OS ALUNOS COM PERGUNTAS...</a:t>
            </a:r>
            <a:br>
              <a:rPr lang="pt-BR" dirty="0"/>
            </a:br>
            <a:r>
              <a:rPr lang="pt-BR" dirty="0"/>
              <a:t> 1. VOCÊ SABE QUAIS SÃO OS ATRIBUTOS DE DEUS ?</a:t>
            </a:r>
          </a:p>
          <a:p>
            <a:r>
              <a:rPr lang="pt-BR" dirty="0"/>
              <a:t> 2. POR QUE VOCÊ ACHA QUE O HOMEM TENTA COPIAR TANTO OS PODERES DE DEUS ?</a:t>
            </a:r>
            <a:br>
              <a:rPr lang="pt-BR" dirty="0"/>
            </a:br>
            <a:r>
              <a:rPr lang="pt-BR" dirty="0"/>
              <a:t> 3. POR QUE NÃO TEMOS O MESMO EMPENHO EM COPIAR O CARÁTER DE DEUS ?</a:t>
            </a:r>
          </a:p>
          <a:p>
            <a:r>
              <a:rPr lang="pt-BR" dirty="0"/>
              <a:t> 4 . VOCÊ JÁ DEU ALGUMA CHANCE PARA DEUS SE APRESENTAR PARA VOCÊ ATRAVÉS DA LEITURA E ESTUDO DA BÍBLIA?</a:t>
            </a:r>
          </a:p>
          <a:p>
            <a:r>
              <a:rPr lang="pt-BR" dirty="0"/>
              <a:t> 5 . VOCÊ TEM NOÇÃO DO QUE ELE É CAPAZ DE FAZER POR TANTO AMAR VOCÊ?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90BB89-9CD1-42AD-A380-D72F83EBEEEF}" type="slidenum">
              <a:rPr lang="pt-BR" smtClean="0"/>
              <a:t>12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11216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2" name="Freeform 11"/>
          <p:cNvSpPr/>
          <p:nvPr/>
        </p:nvSpPr>
        <p:spPr>
          <a:xfrm>
            <a:off x="-15875" y="0"/>
            <a:ext cx="11683810" cy="6588125"/>
          </a:xfrm>
          <a:custGeom>
            <a:avLst/>
            <a:gdLst/>
            <a:ahLst/>
            <a:cxnLst/>
            <a:rect l="l" t="t" r="r" b="b"/>
            <a:pathLst>
              <a:path w="11683810" h="6588125">
                <a:moveTo>
                  <a:pt x="0" y="0"/>
                </a:moveTo>
                <a:lnTo>
                  <a:pt x="11318691" y="0"/>
                </a:lnTo>
                <a:lnTo>
                  <a:pt x="11683810" y="5976938"/>
                </a:lnTo>
                <a:lnTo>
                  <a:pt x="15875" y="6588125"/>
                </a:lnTo>
                <a:cubicBezTo>
                  <a:pt x="10583" y="4386792"/>
                  <a:pt x="5292" y="2185458"/>
                  <a:pt x="0" y="0"/>
                </a:cubicBezTo>
                <a:close/>
              </a:path>
            </a:pathLst>
          </a:custGeom>
          <a:ln>
            <a:noFill/>
          </a:ln>
          <a:effectLst>
            <a:outerShdw blurRad="101600" dist="152400" dir="438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Freeform 13"/>
          <p:cNvSpPr/>
          <p:nvPr/>
        </p:nvSpPr>
        <p:spPr>
          <a:xfrm>
            <a:off x="0" y="4282257"/>
            <a:ext cx="11329257" cy="2028845"/>
          </a:xfrm>
          <a:custGeom>
            <a:avLst/>
            <a:gdLst/>
            <a:ahLst/>
            <a:cxnLst/>
            <a:rect l="l" t="t" r="r" b="b"/>
            <a:pathLst>
              <a:path w="11329257" h="2028845">
                <a:moveTo>
                  <a:pt x="0" y="588520"/>
                </a:moveTo>
                <a:lnTo>
                  <a:pt x="11244075" y="0"/>
                </a:lnTo>
                <a:lnTo>
                  <a:pt x="11329257" y="1424838"/>
                </a:lnTo>
                <a:lnTo>
                  <a:pt x="0" y="2028845"/>
                </a:lnTo>
                <a:lnTo>
                  <a:pt x="0" y="58852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Freeform 25"/>
          <p:cNvSpPr/>
          <p:nvPr/>
        </p:nvSpPr>
        <p:spPr>
          <a:xfrm>
            <a:off x="0" y="0"/>
            <a:ext cx="8719579" cy="456877"/>
          </a:xfrm>
          <a:custGeom>
            <a:avLst/>
            <a:gdLst/>
            <a:ahLst/>
            <a:cxn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Freeform 14"/>
          <p:cNvSpPr/>
          <p:nvPr/>
        </p:nvSpPr>
        <p:spPr>
          <a:xfrm rot="21420000">
            <a:off x="-161800" y="293317"/>
            <a:ext cx="11367116" cy="5751804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420000">
            <a:off x="891201" y="662656"/>
            <a:ext cx="9755187" cy="2766528"/>
          </a:xfrm>
        </p:spPr>
        <p:txBody>
          <a:bodyPr anchor="b">
            <a:normAutofit/>
          </a:bodyPr>
          <a:lstStyle>
            <a:lvl1pPr algn="r">
              <a:defRPr sz="80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21420000">
            <a:off x="983062" y="3505209"/>
            <a:ext cx="9755187" cy="550333"/>
          </a:xfrm>
        </p:spPr>
        <p:txBody>
          <a:bodyPr anchor="t">
            <a:noAutofit/>
          </a:bodyPr>
          <a:lstStyle>
            <a:lvl1pPr marL="0" indent="0" algn="r">
              <a:buNone/>
              <a:defRPr sz="28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21420000">
            <a:off x="4948541" y="4578463"/>
            <a:ext cx="6143653" cy="1163112"/>
          </a:xfrm>
        </p:spPr>
        <p:txBody>
          <a:bodyPr/>
          <a:lstStyle>
            <a:lvl1pPr algn="ctr">
              <a:defRPr sz="54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F7AFFB9B-9FB8-469E-96F9-4D32314110B6}" type="datetimeFigureOut">
              <a:rPr lang="en-US" dirty="0"/>
              <a:t>1/9/2019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21420000">
            <a:off x="-5560" y="4883024"/>
            <a:ext cx="4047239" cy="1195538"/>
          </a:xfrm>
        </p:spPr>
        <p:txBody>
          <a:bodyPr vert="horz" lIns="91440" tIns="45720" rIns="91440" bIns="45720" rtlCol="0" anchor="ctr"/>
          <a:lstStyle>
            <a:lvl1pPr algn="r">
              <a:defRPr lang="en-US" sz="5400" dirty="0"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21420000">
            <a:off x="9851758" y="3832648"/>
            <a:ext cx="907186" cy="498470"/>
          </a:xfrm>
        </p:spPr>
        <p:txBody>
          <a:bodyPr/>
          <a:lstStyle>
            <a:lvl1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‹nº›</a:t>
            </a:fld>
            <a:endParaRPr lang="en-US" dirty="0"/>
          </a:p>
        </p:txBody>
      </p:sp>
      <p:sp>
        <p:nvSpPr>
          <p:cNvPr id="25" name="5-Point Star 24"/>
          <p:cNvSpPr/>
          <p:nvPr/>
        </p:nvSpPr>
        <p:spPr>
          <a:xfrm rot="21420000">
            <a:off x="4221385" y="5111356"/>
            <a:ext cx="515386" cy="515386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to Panorâmica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106333"/>
            <a:ext cx="10394708" cy="58884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5801" y="685799"/>
            <a:ext cx="10392513" cy="319490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80" y="4702923"/>
            <a:ext cx="10394728" cy="682472"/>
          </a:xfrm>
        </p:spPr>
        <p:txBody>
          <a:bodyPr anchor="t"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D2AC3-6A0B-4169-B1EA-E3AE8B351BDD}" type="datetimeFigureOut">
              <a:rPr lang="en-US" dirty="0"/>
              <a:t>1/9/2019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e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902" cy="3194903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79" y="4106333"/>
            <a:ext cx="10394729" cy="127360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B9363-8B87-41B7-9F8E-64519CBB8F34}" type="datetimeFigureOut">
              <a:rPr lang="en-US" dirty="0"/>
              <a:t>1/9/2019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çã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732" y="685800"/>
            <a:ext cx="9525020" cy="2916704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550264" y="3610032"/>
            <a:ext cx="8667956" cy="377768"/>
          </a:xfrm>
        </p:spPr>
        <p:txBody>
          <a:bodyPr anchor="t">
            <a:normAutofit/>
          </a:bodyPr>
          <a:lstStyle>
            <a:lvl1pPr marL="0" indent="0" algn="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4106334"/>
            <a:ext cx="10396882" cy="126825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EF5746-5284-4951-9F37-7AE924EDBCB7}" type="datetimeFigureOut">
              <a:rPr lang="en-US" dirty="0"/>
              <a:t>1/9/2019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85801" y="89262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473083" y="292282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ão de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723854"/>
            <a:ext cx="10394707" cy="2511835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4247468"/>
            <a:ext cx="10394707" cy="114064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98B29-7265-4A65-A2A4-6703C057B7C1}" type="datetimeFigureOut">
              <a:rPr lang="en-US" dirty="0"/>
              <a:t>1/9/2019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n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802" y="685800"/>
            <a:ext cx="10394706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802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462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234621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70380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770380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BA082-94DF-4C4B-A041-6624924AB0A8}" type="datetimeFigureOut">
              <a:rPr lang="en-US" dirty="0"/>
              <a:t>1/9/2019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nas de Imag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9184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780" y="2063395"/>
            <a:ext cx="3310128" cy="1536725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91840" y="4389287"/>
            <a:ext cx="3310128" cy="98529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741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235999" y="2063395"/>
            <a:ext cx="3310128" cy="1535237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235999" y="4389286"/>
            <a:ext cx="3310128" cy="98530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68944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768819" y="2063394"/>
            <a:ext cx="3310128" cy="1537196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768819" y="4389284"/>
            <a:ext cx="3310128" cy="985302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7686C4-3AB5-4E0C-86CA-FB108C350AA9}" type="datetimeFigureOut">
              <a:rPr lang="en-US" dirty="0"/>
              <a:t>1/9/2019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2063396"/>
            <a:ext cx="10394707" cy="3311190"/>
          </a:xfrm>
        </p:spPr>
        <p:txBody>
          <a:bodyPr vert="eaVert" anchor="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FF1211-4E0C-4AB3-B04F-585959BDAFE8}" type="datetimeFigureOut">
              <a:rPr lang="en-US" dirty="0"/>
              <a:t>1/9/2019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15862" y="685800"/>
            <a:ext cx="2264646" cy="4688785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685800"/>
            <a:ext cx="7904431" cy="4688785"/>
          </a:xfrm>
        </p:spPr>
        <p:txBody>
          <a:bodyPr vert="eaVert" anchor="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BDECAF-D3BE-4069-9C78-642ECCD01477}" type="datetimeFigureOut">
              <a:rPr lang="en-US" dirty="0"/>
              <a:t>1/9/2019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10394707" cy="3311189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BDC27-E420-4878-9EE6-7B9656D6442A}" type="datetimeFigureOut">
              <a:rPr lang="en-US" dirty="0"/>
              <a:t>1/9/2019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3193487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3742267"/>
            <a:ext cx="10394707" cy="1639614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F47CF-67C9-420C-80A5-E2069FF0C2DF}" type="datetimeFigureOut">
              <a:rPr lang="en-US" dirty="0"/>
              <a:t>1/9/2019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8140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5088714" cy="3311189"/>
          </a:xfrm>
        </p:spPr>
        <p:txBody>
          <a:bodyPr anchor="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5993971" y="2063396"/>
            <a:ext cx="5086538" cy="3311189"/>
          </a:xfrm>
        </p:spPr>
        <p:txBody>
          <a:bodyPr anchor="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2DC73-F065-42F5-A9F2-D90B2E42A0B3}" type="datetimeFigureOut">
              <a:rPr lang="en-US" dirty="0"/>
              <a:t>1/9/2019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1158140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8356" y="2063396"/>
            <a:ext cx="4856158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802" y="2861733"/>
            <a:ext cx="5088712" cy="2512852"/>
          </a:xfrm>
        </p:spPr>
        <p:txBody>
          <a:bodyPr anchor="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8191" y="2063396"/>
            <a:ext cx="4864491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5993969" y="2861733"/>
            <a:ext cx="5088713" cy="2512852"/>
          </a:xfrm>
        </p:spPr>
        <p:txBody>
          <a:bodyPr anchor="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EA702-9B29-41CC-9BCC-3DF8A0D379FE}" type="datetimeFigureOut">
              <a:rPr lang="en-US" dirty="0"/>
              <a:t>1/9/2019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649AC-CB8F-4FF1-9A34-5861C74DD0A7}" type="datetimeFigureOut">
              <a:rPr lang="en-US" dirty="0"/>
              <a:t>1/9/2019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C5CECA-2D3A-4680-9B49-752200DE467C}" type="datetimeFigureOut">
              <a:rPr lang="en-US" dirty="0"/>
              <a:t>1/9/2019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643" y="685800"/>
            <a:ext cx="4126860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46132" y="685800"/>
            <a:ext cx="6034375" cy="4688785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3642" y="2709052"/>
            <a:ext cx="4126861" cy="2665533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3BFE2-83B7-4B0A-B9D3-AB28331082B3}" type="datetimeFigureOut">
              <a:rPr lang="en-US" dirty="0"/>
              <a:t>1/9/2019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6345302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82362" y="0"/>
            <a:ext cx="3598146" cy="507153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2709052"/>
            <a:ext cx="6345301" cy="2362481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F78E3-FDA3-4D28-AAA2-0B81F349A39D}" type="datetimeFigureOut">
              <a:rPr lang="en-US" dirty="0"/>
              <a:t>1/9/2019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jp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-25397" y="0"/>
            <a:ext cx="12005350" cy="6644081"/>
            <a:chOff x="-25397" y="0"/>
            <a:chExt cx="12005350" cy="6644081"/>
          </a:xfrm>
        </p:grpSpPr>
        <p:sp useBgFill="1">
          <p:nvSpPr>
            <p:cNvPr id="11" name="Rectangle 10"/>
            <p:cNvSpPr/>
            <p:nvPr/>
          </p:nvSpPr>
          <p:spPr>
            <a:xfrm>
              <a:off x="1" y="0"/>
              <a:ext cx="11979952" cy="6644081"/>
            </a:xfrm>
            <a:prstGeom prst="rect">
              <a:avLst/>
            </a:prstGeom>
            <a:ln>
              <a:noFill/>
            </a:ln>
            <a:effectLst>
              <a:outerShdw blurRad="98425" dist="76200" dir="4380000" algn="tl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-25397" y="0"/>
              <a:ext cx="11773291" cy="6419514"/>
            </a:xfrm>
            <a:custGeom>
              <a:avLst/>
              <a:gdLst/>
              <a:ahLst/>
              <a:cxn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ln w="8255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1" y="5600215"/>
              <a:ext cx="11706512" cy="780581"/>
            </a:xfrm>
            <a:prstGeom prst="rect">
              <a:avLst/>
            </a:prstGeom>
            <a:gradFill flip="none" rotWithShape="1">
              <a:gsLst>
                <a:gs pos="34000">
                  <a:schemeClr val="accent1"/>
                </a:gs>
                <a:gs pos="100000">
                  <a:schemeClr val="accent1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063396"/>
            <a:ext cx="10396883" cy="33111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C35BB1C6-BF8F-4481-8AB2-603A1C8A906A}" type="datetimeFigureOut">
              <a:rPr lang="en-US" dirty="0"/>
              <a:t>1/9/2019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solidFill>
            <a:schemeClr val="accent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hyperlink" Target="https://www.bibliaonline.com.br/nvi/dt/6/4,5+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g"/><Relationship Id="rId4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bibliaonline.com.br/acf/ap/1/14+" TargetMode="External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ibliaonline.com.br/acf/sl/104/1-3+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ibliaonline.com.br/acf/sl/144/5,6+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hyperlink" Target="https://www.bibliaonline.com.br/acf/j%C3%B3/38/35+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bibliaonline.com.br/nvi/dt/32/3,4+" TargetMode="External"/><Relationship Id="rId5" Type="http://schemas.openxmlformats.org/officeDocument/2006/relationships/hyperlink" Target="https://www.bibliaonline.com.br/nvi/sl/18/31+" TargetMode="Externa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2.jpeg"/><Relationship Id="rId7" Type="http://schemas.openxmlformats.org/officeDocument/2006/relationships/diagramQuickStyle" Target="../diagrams/quickStyle1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10" Type="http://schemas.openxmlformats.org/officeDocument/2006/relationships/image" Target="../media/image10.png"/><Relationship Id="rId4" Type="http://schemas.openxmlformats.org/officeDocument/2006/relationships/image" Target="../media/image3.jpg"/><Relationship Id="rId9" Type="http://schemas.microsoft.com/office/2007/relationships/diagramDrawing" Target="../diagrams/drawing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/>
              <a:t>Deuses </a:t>
            </a:r>
            <a:br>
              <a:rPr lang="pt-BR" dirty="0"/>
            </a:br>
            <a:r>
              <a:rPr lang="pt-BR" dirty="0"/>
              <a:t>necessários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 rot="21420000">
            <a:off x="1486089" y="4059522"/>
            <a:ext cx="9755187" cy="550333"/>
          </a:xfrm>
        </p:spPr>
        <p:txBody>
          <a:bodyPr/>
          <a:lstStyle/>
          <a:p>
            <a:r>
              <a:rPr lang="pt-BR" dirty="0" err="1"/>
              <a:t>Pr.Mariano</a:t>
            </a:r>
            <a:r>
              <a:rPr lang="pt-BR" dirty="0"/>
              <a:t> </a:t>
            </a:r>
            <a:r>
              <a:rPr lang="pt-BR" dirty="0" err="1"/>
              <a:t>brum</a:t>
            </a:r>
            <a:br>
              <a:rPr lang="pt-BR" dirty="0"/>
            </a:br>
            <a:r>
              <a:rPr lang="pt-BR" dirty="0" err="1"/>
              <a:t>PASToral</a:t>
            </a:r>
            <a:r>
              <a:rPr lang="pt-BR" dirty="0"/>
              <a:t> </a:t>
            </a:r>
            <a:r>
              <a:rPr lang="pt-BR" dirty="0" err="1"/>
              <a:t>estutandil</a:t>
            </a:r>
            <a:r>
              <a:rPr lang="pt-BR" dirty="0"/>
              <a:t> -</a:t>
            </a:r>
            <a:r>
              <a:rPr lang="pt-BR"/>
              <a:t>apv</a:t>
            </a:r>
            <a:endParaRPr lang="pt-BR" dirty="0"/>
          </a:p>
        </p:txBody>
      </p:sp>
      <p:sp>
        <p:nvSpPr>
          <p:cNvPr id="4" name="Retângulo 3"/>
          <p:cNvSpPr/>
          <p:nvPr/>
        </p:nvSpPr>
        <p:spPr>
          <a:xfrm rot="16012539">
            <a:off x="2755481" y="1628251"/>
            <a:ext cx="3233711" cy="221599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138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DES</a:t>
            </a:r>
            <a:endParaRPr lang="pt-BR" sz="7200" b="1" cap="none" spc="0" dirty="0">
              <a:ln w="12700">
                <a:solidFill>
                  <a:schemeClr val="accent1"/>
                </a:solidFill>
                <a:prstDash val="solid"/>
              </a:ln>
              <a:solidFill>
                <a:srgbClr val="FFFF00"/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901200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B28D430-56EA-45B9-8632-927BEBF029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1" name="Freeform: Shape 10">
            <a:extLst>
              <a:ext uri="{FF2B5EF4-FFF2-40B4-BE49-F238E27FC236}">
                <a16:creationId xmlns:a16="http://schemas.microsoft.com/office/drawing/2014/main" id="{A601F395-3079-4179-84BA-6654D9F825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6" y="643467"/>
            <a:ext cx="10905067" cy="5571066"/>
          </a:xfrm>
          <a:custGeom>
            <a:avLst/>
            <a:gdLst>
              <a:gd name="connsiteX0" fmla="*/ 0 w 8130198"/>
              <a:gd name="connsiteY0" fmla="*/ 0 h 6857999"/>
              <a:gd name="connsiteX1" fmla="*/ 7241014 w 8130198"/>
              <a:gd name="connsiteY1" fmla="*/ 0 h 6857999"/>
              <a:gd name="connsiteX2" fmla="*/ 8130198 w 8130198"/>
              <a:gd name="connsiteY2" fmla="*/ 0 h 6857999"/>
              <a:gd name="connsiteX3" fmla="*/ 8130198 w 8130198"/>
              <a:gd name="connsiteY3" fmla="*/ 6857999 h 6857999"/>
              <a:gd name="connsiteX4" fmla="*/ 0 w 8130198"/>
              <a:gd name="connsiteY4" fmla="*/ 6857999 h 6857999"/>
              <a:gd name="connsiteX5" fmla="*/ 0 w 8130198"/>
              <a:gd name="connsiteY5" fmla="*/ 6375361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130198" h="6857999">
                <a:moveTo>
                  <a:pt x="0" y="0"/>
                </a:moveTo>
                <a:lnTo>
                  <a:pt x="7241014" y="0"/>
                </a:lnTo>
                <a:lnTo>
                  <a:pt x="8130198" y="0"/>
                </a:lnTo>
                <a:lnTo>
                  <a:pt x="8130198" y="6857999"/>
                </a:lnTo>
                <a:lnTo>
                  <a:pt x="0" y="6857999"/>
                </a:lnTo>
                <a:lnTo>
                  <a:pt x="0" y="6375361"/>
                </a:lnTo>
                <a:close/>
              </a:path>
            </a:pathLst>
          </a:custGeom>
          <a:ln w="50800" cap="sq">
            <a:noFill/>
            <a:miter lim="800000"/>
          </a:ln>
          <a:effectLst>
            <a:outerShdw blurRad="101600" dist="152400" dir="4380000" algn="t" rotWithShape="0">
              <a:prstClr val="black">
                <a:alpha val="43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58E4D303-ADC5-4C78-96A4-687D67B87F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6933" y="1061660"/>
            <a:ext cx="9618133" cy="1043108"/>
          </a:xfrm>
        </p:spPr>
        <p:txBody>
          <a:bodyPr>
            <a:normAutofit/>
          </a:bodyPr>
          <a:lstStyle/>
          <a:p>
            <a:pPr algn="ctr"/>
            <a:r>
              <a:rPr lang="pt-BR" sz="3400"/>
              <a:t>Romanos 1 :18 - 32</a:t>
            </a:r>
            <a:br>
              <a:rPr lang="pt-BR" sz="3400"/>
            </a:br>
            <a:endParaRPr lang="pt-BR" sz="340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4B37158-E5A1-4BDA-B8F1-4E5AEFB8CE9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43466" y="1277007"/>
            <a:ext cx="10905067" cy="4776951"/>
          </a:xfrm>
        </p:spPr>
        <p:txBody>
          <a:bodyPr>
            <a:normAutofit fontScale="92500"/>
          </a:bodyPr>
          <a:lstStyle/>
          <a:p>
            <a:pPr marL="0" indent="0">
              <a:lnSpc>
                <a:spcPct val="110000"/>
              </a:lnSpc>
              <a:buNone/>
            </a:pPr>
            <a:br>
              <a:rPr lang="pt-BR" sz="1500" dirty="0">
                <a:solidFill>
                  <a:schemeClr val="tx1">
                    <a:lumMod val="85000"/>
                    <a:lumOff val="15000"/>
                  </a:schemeClr>
                </a:solidFill>
                <a:highlight>
                  <a:srgbClr val="FFFF00"/>
                </a:highlight>
                <a:latin typeface="Agency FB" panose="020B0503020202020204" pitchFamily="34" charset="0"/>
              </a:rPr>
            </a:br>
            <a:r>
              <a:rPr lang="pt-BR" dirty="0">
                <a:solidFill>
                  <a:schemeClr val="tx1">
                    <a:lumMod val="85000"/>
                    <a:lumOff val="15000"/>
                  </a:schemeClr>
                </a:solidFill>
                <a:highlight>
                  <a:srgbClr val="FFFF00"/>
                </a:highlight>
                <a:latin typeface="Agency FB" panose="020B0503020202020204" pitchFamily="34" charset="0"/>
              </a:rPr>
              <a:t>Porquanto, tendo conhecido a Deus, </a:t>
            </a:r>
            <a:r>
              <a:rPr lang="pt-BR" b="1" u="sng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Agency FB" panose="020B0503020202020204" pitchFamily="34" charset="0"/>
              </a:rPr>
              <a:t>não o glorificaram como Deus, nem lhe deram graças</a:t>
            </a:r>
            <a:r>
              <a:rPr lang="pt-BR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Agency FB" panose="020B0503020202020204" pitchFamily="34" charset="0"/>
              </a:rPr>
              <a:t>,</a:t>
            </a:r>
            <a:r>
              <a:rPr lang="pt-BR" dirty="0">
                <a:solidFill>
                  <a:schemeClr val="tx1">
                    <a:lumMod val="85000"/>
                    <a:lumOff val="15000"/>
                  </a:schemeClr>
                </a:solidFill>
                <a:highlight>
                  <a:srgbClr val="FFFF00"/>
                </a:highlight>
                <a:latin typeface="Agency FB" panose="020B0503020202020204" pitchFamily="34" charset="0"/>
              </a:rPr>
              <a:t> antes em seus discursos se desvaneceram, e o seu coração insensato se obscureceu.</a:t>
            </a:r>
            <a:br>
              <a:rPr lang="pt-BR" dirty="0">
                <a:solidFill>
                  <a:schemeClr val="tx1">
                    <a:lumMod val="85000"/>
                    <a:lumOff val="15000"/>
                  </a:schemeClr>
                </a:solidFill>
                <a:highlight>
                  <a:srgbClr val="FFFF00"/>
                </a:highlight>
                <a:latin typeface="Agency FB" panose="020B0503020202020204" pitchFamily="34" charset="0"/>
              </a:rPr>
            </a:br>
            <a:r>
              <a:rPr lang="pt-BR" dirty="0">
                <a:solidFill>
                  <a:schemeClr val="tx1">
                    <a:lumMod val="85000"/>
                    <a:lumOff val="15000"/>
                  </a:schemeClr>
                </a:solidFill>
                <a:highlight>
                  <a:srgbClr val="FFFF00"/>
                </a:highlight>
                <a:latin typeface="Agency FB" panose="020B0503020202020204" pitchFamily="34" charset="0"/>
              </a:rPr>
              <a:t>Dizendo-se sábios</a:t>
            </a:r>
            <a:r>
              <a:rPr lang="pt-BR" b="1" u="sng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Agency FB" panose="020B0503020202020204" pitchFamily="34" charset="0"/>
              </a:rPr>
              <a:t>, tornaram-se loucos.</a:t>
            </a:r>
            <a:br>
              <a:rPr lang="pt-BR" b="1" u="sng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Agency FB" panose="020B0503020202020204" pitchFamily="34" charset="0"/>
              </a:rPr>
            </a:br>
            <a:r>
              <a:rPr lang="pt-BR" b="1" u="sng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Agency FB" panose="020B0503020202020204" pitchFamily="34" charset="0"/>
              </a:rPr>
              <a:t>E mudaram a glória do Deus incorruptível em semelhança da imagem de homem corruptível</a:t>
            </a:r>
            <a:r>
              <a:rPr lang="pt-BR" dirty="0">
                <a:solidFill>
                  <a:schemeClr val="tx1">
                    <a:lumMod val="85000"/>
                    <a:lumOff val="15000"/>
                  </a:schemeClr>
                </a:solidFill>
                <a:highlight>
                  <a:srgbClr val="FFFF00"/>
                </a:highlight>
                <a:latin typeface="Agency FB" panose="020B0503020202020204" pitchFamily="34" charset="0"/>
              </a:rPr>
              <a:t>, e de aves, e de quadrúpedes, e de répteis.</a:t>
            </a:r>
            <a:br>
              <a:rPr lang="pt-BR" dirty="0">
                <a:solidFill>
                  <a:schemeClr val="tx1">
                    <a:lumMod val="85000"/>
                    <a:lumOff val="15000"/>
                  </a:schemeClr>
                </a:solidFill>
                <a:highlight>
                  <a:srgbClr val="FFFF00"/>
                </a:highlight>
                <a:latin typeface="Agency FB" panose="020B0503020202020204" pitchFamily="34" charset="0"/>
              </a:rPr>
            </a:br>
            <a:r>
              <a:rPr lang="pt-BR" dirty="0">
                <a:solidFill>
                  <a:schemeClr val="tx1">
                    <a:lumMod val="85000"/>
                    <a:lumOff val="15000"/>
                  </a:schemeClr>
                </a:solidFill>
                <a:highlight>
                  <a:srgbClr val="FFFF00"/>
                </a:highlight>
                <a:latin typeface="Agency FB" panose="020B0503020202020204" pitchFamily="34" charset="0"/>
              </a:rPr>
              <a:t>Por isso também Deus os entregou às concupiscências de seus corações, à imundícia, para desonrarem seus corpos entre si;</a:t>
            </a:r>
            <a:br>
              <a:rPr lang="pt-BR" dirty="0">
                <a:solidFill>
                  <a:schemeClr val="tx1">
                    <a:lumMod val="85000"/>
                    <a:lumOff val="15000"/>
                  </a:schemeClr>
                </a:solidFill>
                <a:highlight>
                  <a:srgbClr val="FFFF00"/>
                </a:highlight>
                <a:latin typeface="Agency FB" panose="020B0503020202020204" pitchFamily="34" charset="0"/>
              </a:rPr>
            </a:br>
            <a:r>
              <a:rPr lang="pt-BR" b="1" u="sng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Agency FB" panose="020B0503020202020204" pitchFamily="34" charset="0"/>
              </a:rPr>
              <a:t>Pois mudaram a verdade de Deus em mentira, e honraram e serviram mais a criatura do que o Criador</a:t>
            </a:r>
            <a:r>
              <a:rPr lang="pt-BR" dirty="0">
                <a:solidFill>
                  <a:schemeClr val="tx1">
                    <a:lumMod val="85000"/>
                    <a:lumOff val="15000"/>
                  </a:schemeClr>
                </a:solidFill>
                <a:highlight>
                  <a:srgbClr val="FFFF00"/>
                </a:highlight>
                <a:latin typeface="Agency FB" panose="020B0503020202020204" pitchFamily="34" charset="0"/>
              </a:rPr>
              <a:t>, que é bendito eternamente. Amém.</a:t>
            </a:r>
            <a:br>
              <a:rPr lang="pt-BR" dirty="0">
                <a:solidFill>
                  <a:schemeClr val="tx1">
                    <a:lumMod val="85000"/>
                    <a:lumOff val="15000"/>
                  </a:schemeClr>
                </a:solidFill>
                <a:highlight>
                  <a:srgbClr val="FFFF00"/>
                </a:highlight>
                <a:latin typeface="Agency FB" panose="020B0503020202020204" pitchFamily="34" charset="0"/>
              </a:rPr>
            </a:br>
            <a:r>
              <a:rPr lang="pt-BR" dirty="0">
                <a:solidFill>
                  <a:schemeClr val="tx1">
                    <a:lumMod val="85000"/>
                    <a:lumOff val="15000"/>
                  </a:schemeClr>
                </a:solidFill>
                <a:highlight>
                  <a:srgbClr val="FFFF00"/>
                </a:highlight>
                <a:latin typeface="Agency FB" panose="020B0503020202020204" pitchFamily="34" charset="0"/>
              </a:rPr>
              <a:t>Por isso Deus os abandonou às paixões infames. Porque até as suas mulheres mudaram o uso natural, no contrário à natureza.</a:t>
            </a:r>
            <a:br>
              <a:rPr lang="pt-BR" dirty="0">
                <a:solidFill>
                  <a:schemeClr val="tx1">
                    <a:lumMod val="85000"/>
                    <a:lumOff val="15000"/>
                  </a:schemeClr>
                </a:solidFill>
                <a:highlight>
                  <a:srgbClr val="FFFF00"/>
                </a:highlight>
                <a:latin typeface="Agency FB" panose="020B0503020202020204" pitchFamily="34" charset="0"/>
              </a:rPr>
            </a:br>
            <a:r>
              <a:rPr lang="pt-BR" dirty="0">
                <a:solidFill>
                  <a:schemeClr val="tx1">
                    <a:lumMod val="85000"/>
                    <a:lumOff val="15000"/>
                  </a:schemeClr>
                </a:solidFill>
                <a:highlight>
                  <a:srgbClr val="FFFF00"/>
                </a:highlight>
                <a:latin typeface="Agency FB" panose="020B0503020202020204" pitchFamily="34" charset="0"/>
              </a:rPr>
              <a:t>E, semelhantemente, também os homens, deixando o uso natural da mulher, se inflamaram em sua sensualidade uns para com os outros, homens com homens, cometendo torpeza e recebendo em si mesmos a recompensa que convinha ao seu erro</a:t>
            </a:r>
            <a:r>
              <a:rPr lang="pt-BR" dirty="0">
                <a:solidFill>
                  <a:schemeClr val="tx1">
                    <a:lumMod val="85000"/>
                    <a:lumOff val="15000"/>
                  </a:schemeClr>
                </a:solidFill>
                <a:latin typeface="Agency FB" panose="020B0503020202020204" pitchFamily="34" charset="0"/>
              </a:rPr>
              <a:t>.</a:t>
            </a:r>
            <a:br>
              <a:rPr lang="pt-BR" sz="1500" dirty="0">
                <a:solidFill>
                  <a:schemeClr val="tx1">
                    <a:lumMod val="85000"/>
                    <a:lumOff val="15000"/>
                  </a:schemeClr>
                </a:solidFill>
                <a:latin typeface="Agency FB" panose="020B0503020202020204" pitchFamily="34" charset="0"/>
              </a:rPr>
            </a:br>
            <a:br>
              <a:rPr lang="pt-BR" sz="1500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endParaRPr lang="pt-BR" sz="15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4" name="Espaço Reservado para Conteúdo 2">
            <a:extLst>
              <a:ext uri="{FF2B5EF4-FFF2-40B4-BE49-F238E27FC236}">
                <a16:creationId xmlns:a16="http://schemas.microsoft.com/office/drawing/2014/main" id="{B4932289-277E-4F36-93CB-3AD68525A429}"/>
              </a:ext>
            </a:extLst>
          </p:cNvPr>
          <p:cNvSpPr txBox="1">
            <a:spLocks/>
          </p:cNvSpPr>
          <p:nvPr/>
        </p:nvSpPr>
        <p:spPr>
          <a:xfrm>
            <a:off x="6785267" y="2529433"/>
            <a:ext cx="2112818" cy="8995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pt-BR" dirty="0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FFE14A1D-03BB-48EA-8FFF-EF430631F1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77334" y="-241781"/>
            <a:ext cx="2641599" cy="1981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2324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B28D430-56EA-45B9-8632-927BEBF029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1" name="Freeform: Shape 10">
            <a:extLst>
              <a:ext uri="{FF2B5EF4-FFF2-40B4-BE49-F238E27FC236}">
                <a16:creationId xmlns:a16="http://schemas.microsoft.com/office/drawing/2014/main" id="{A601F395-3079-4179-84BA-6654D9F825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6" y="643467"/>
            <a:ext cx="10905067" cy="5571066"/>
          </a:xfrm>
          <a:custGeom>
            <a:avLst/>
            <a:gdLst>
              <a:gd name="connsiteX0" fmla="*/ 0 w 8130198"/>
              <a:gd name="connsiteY0" fmla="*/ 0 h 6857999"/>
              <a:gd name="connsiteX1" fmla="*/ 7241014 w 8130198"/>
              <a:gd name="connsiteY1" fmla="*/ 0 h 6857999"/>
              <a:gd name="connsiteX2" fmla="*/ 8130198 w 8130198"/>
              <a:gd name="connsiteY2" fmla="*/ 0 h 6857999"/>
              <a:gd name="connsiteX3" fmla="*/ 8130198 w 8130198"/>
              <a:gd name="connsiteY3" fmla="*/ 6857999 h 6857999"/>
              <a:gd name="connsiteX4" fmla="*/ 0 w 8130198"/>
              <a:gd name="connsiteY4" fmla="*/ 6857999 h 6857999"/>
              <a:gd name="connsiteX5" fmla="*/ 0 w 8130198"/>
              <a:gd name="connsiteY5" fmla="*/ 6375361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130198" h="6857999">
                <a:moveTo>
                  <a:pt x="0" y="0"/>
                </a:moveTo>
                <a:lnTo>
                  <a:pt x="7241014" y="0"/>
                </a:lnTo>
                <a:lnTo>
                  <a:pt x="8130198" y="0"/>
                </a:lnTo>
                <a:lnTo>
                  <a:pt x="8130198" y="6857999"/>
                </a:lnTo>
                <a:lnTo>
                  <a:pt x="0" y="6857999"/>
                </a:lnTo>
                <a:lnTo>
                  <a:pt x="0" y="6375361"/>
                </a:lnTo>
                <a:close/>
              </a:path>
            </a:pathLst>
          </a:custGeom>
          <a:ln w="50800" cap="sq">
            <a:noFill/>
            <a:miter lim="800000"/>
          </a:ln>
          <a:effectLst>
            <a:outerShdw blurRad="101600" dist="152400" dir="4380000" algn="t" rotWithShape="0">
              <a:prstClr val="black">
                <a:alpha val="43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58E4D303-ADC5-4C78-96A4-687D67B87F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6933" y="1061660"/>
            <a:ext cx="9618133" cy="1043108"/>
          </a:xfrm>
        </p:spPr>
        <p:txBody>
          <a:bodyPr>
            <a:normAutofit/>
          </a:bodyPr>
          <a:lstStyle/>
          <a:p>
            <a:pPr algn="ctr"/>
            <a:r>
              <a:rPr lang="pt-BR" sz="3400"/>
              <a:t>Romanos 1 :18 - 32</a:t>
            </a:r>
            <a:br>
              <a:rPr lang="pt-BR" sz="3400"/>
            </a:br>
            <a:endParaRPr lang="pt-BR" sz="340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4B37158-E5A1-4BDA-B8F1-4E5AEFB8CE9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43467" y="1576552"/>
            <a:ext cx="10905066" cy="4637981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110000"/>
              </a:lnSpc>
              <a:buNone/>
            </a:pPr>
            <a:br>
              <a:rPr lang="pt-BR" sz="1500" dirty="0">
                <a:solidFill>
                  <a:schemeClr val="tx1">
                    <a:lumMod val="85000"/>
                    <a:lumOff val="15000"/>
                  </a:schemeClr>
                </a:solidFill>
                <a:latin typeface="Agency FB" panose="020B0503020202020204" pitchFamily="34" charset="0"/>
              </a:rPr>
            </a:br>
            <a:br>
              <a:rPr lang="pt-BR" sz="1500" dirty="0">
                <a:solidFill>
                  <a:schemeClr val="tx1">
                    <a:lumMod val="85000"/>
                    <a:lumOff val="15000"/>
                  </a:schemeClr>
                </a:solidFill>
                <a:latin typeface="Agency FB" panose="020B0503020202020204" pitchFamily="34" charset="0"/>
              </a:rPr>
            </a:br>
            <a:r>
              <a:rPr lang="pt-BR" sz="2400" b="1" u="sng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Agency FB" panose="020B0503020202020204" pitchFamily="34" charset="0"/>
              </a:rPr>
              <a:t>E, como eles não se importaram de ter conhecimento de Deus, assim Deus os entregou a um sentimento perverso, para fazerem coisas que não convêm;</a:t>
            </a:r>
            <a:br>
              <a:rPr lang="pt-BR" sz="2400" b="1" u="sng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Agency FB" panose="020B0503020202020204" pitchFamily="34" charset="0"/>
              </a:rPr>
            </a:br>
            <a:r>
              <a:rPr lang="pt-BR" sz="2400" b="1" u="sng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Agency FB" panose="020B0503020202020204" pitchFamily="34" charset="0"/>
              </a:rPr>
              <a:t>Estando cheios de toda a </a:t>
            </a:r>
            <a:r>
              <a:rPr lang="pt-BR" sz="2400" b="1" u="sng" dirty="0" err="1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Agency FB" panose="020B0503020202020204" pitchFamily="34" charset="0"/>
              </a:rPr>
              <a:t>iniqüidade</a:t>
            </a:r>
            <a:r>
              <a:rPr lang="pt-BR" sz="2400" b="1" u="sng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Agency FB" panose="020B0503020202020204" pitchFamily="34" charset="0"/>
              </a:rPr>
              <a:t>, fornicação, malícia, avareza, maldade; cheios de inveja, homicídio, contenda, engano, malignidade;</a:t>
            </a:r>
            <a:br>
              <a:rPr lang="pt-BR" sz="2400" b="1" u="sng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Agency FB" panose="020B0503020202020204" pitchFamily="34" charset="0"/>
              </a:rPr>
            </a:br>
            <a:r>
              <a:rPr lang="pt-BR" sz="2400" b="1" u="sng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Agency FB" panose="020B0503020202020204" pitchFamily="34" charset="0"/>
              </a:rPr>
              <a:t>Sendo murmuradores, detratores, aborrecedores de Deus, injuriadores, soberbos, presunçosos, inventores de males, desobedientes aos pais e às mães;</a:t>
            </a:r>
            <a:br>
              <a:rPr lang="pt-BR" sz="2400" b="1" u="sng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Agency FB" panose="020B0503020202020204" pitchFamily="34" charset="0"/>
              </a:rPr>
            </a:br>
            <a:r>
              <a:rPr lang="pt-BR" sz="2400" b="1" u="sng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Agency FB" panose="020B0503020202020204" pitchFamily="34" charset="0"/>
              </a:rPr>
              <a:t>Néscios, infiéis nos contratos, sem afeição natural, irreconciliáveis, sem misericórdia;</a:t>
            </a:r>
            <a:br>
              <a:rPr lang="pt-BR" sz="2400" b="1" u="sng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Agency FB" panose="020B0503020202020204" pitchFamily="34" charset="0"/>
              </a:rPr>
            </a:br>
            <a:r>
              <a:rPr lang="pt-BR" sz="2400" b="1" u="sng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Agency FB" panose="020B0503020202020204" pitchFamily="34" charset="0"/>
              </a:rPr>
              <a:t>Os quais, conhecendo o juízo de Deus (que são dignos de morte os que tais coisas praticam), não somente as fazem, mas também consentem aos que as fazem.</a:t>
            </a:r>
            <a:br>
              <a:rPr lang="pt-BR" sz="1500" b="1" u="sng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Agency FB" panose="020B0503020202020204" pitchFamily="34" charset="0"/>
              </a:rPr>
            </a:br>
            <a:br>
              <a:rPr lang="pt-BR" sz="1500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endParaRPr lang="pt-BR" sz="15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4" name="Espaço Reservado para Conteúdo 2">
            <a:extLst>
              <a:ext uri="{FF2B5EF4-FFF2-40B4-BE49-F238E27FC236}">
                <a16:creationId xmlns:a16="http://schemas.microsoft.com/office/drawing/2014/main" id="{B4932289-277E-4F36-93CB-3AD68525A429}"/>
              </a:ext>
            </a:extLst>
          </p:cNvPr>
          <p:cNvSpPr txBox="1">
            <a:spLocks/>
          </p:cNvSpPr>
          <p:nvPr/>
        </p:nvSpPr>
        <p:spPr>
          <a:xfrm>
            <a:off x="6785267" y="2529433"/>
            <a:ext cx="2112818" cy="8995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pt-BR" dirty="0"/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CB46CC17-1776-4934-9330-425CA0CA6B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37476" y="-343922"/>
            <a:ext cx="3405352" cy="2554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47438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como reconhecer que Deus é necessário?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3"/>
          </p:nvPr>
        </p:nvSpPr>
        <p:spPr>
          <a:xfrm>
            <a:off x="898646" y="1210141"/>
            <a:ext cx="10394707" cy="3311189"/>
          </a:xfrm>
        </p:spPr>
        <p:txBody>
          <a:bodyPr/>
          <a:lstStyle/>
          <a:p>
            <a:pPr marL="0" indent="0">
              <a:buNone/>
            </a:pPr>
            <a:r>
              <a:rPr lang="pt-BR" sz="4800" dirty="0"/>
              <a:t>1</a:t>
            </a:r>
            <a:r>
              <a:rPr lang="pt-BR" sz="9600" dirty="0"/>
              <a:t>.</a:t>
            </a:r>
            <a:r>
              <a:rPr lang="pt-BR" sz="4800" dirty="0"/>
              <a:t>  Saiba o que ele faz</a:t>
            </a:r>
            <a:endParaRPr lang="pt-BR" dirty="0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97CCCADB-9F5B-41E8-AB29-80D939FE6E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6544" y="1827344"/>
            <a:ext cx="4729655" cy="3547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6481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576E8DBD-6DBD-4FCB-8FE8-8F0425C0B6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2" name="Freeform 11">
            <a:extLst>
              <a:ext uri="{FF2B5EF4-FFF2-40B4-BE49-F238E27FC236}">
                <a16:creationId xmlns:a16="http://schemas.microsoft.com/office/drawing/2014/main" id="{70BE0118-665B-49AC-8ED9-B29C009CED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5875" y="0"/>
            <a:ext cx="11683810" cy="6588125"/>
          </a:xfrm>
          <a:custGeom>
            <a:avLst/>
            <a:gdLst/>
            <a:ahLst/>
            <a:cxnLst/>
            <a:rect l="l" t="t" r="r" b="b"/>
            <a:pathLst>
              <a:path w="11683810" h="6588125">
                <a:moveTo>
                  <a:pt x="0" y="0"/>
                </a:moveTo>
                <a:lnTo>
                  <a:pt x="11318691" y="0"/>
                </a:lnTo>
                <a:lnTo>
                  <a:pt x="11683810" y="5976938"/>
                </a:lnTo>
                <a:lnTo>
                  <a:pt x="15875" y="6588125"/>
                </a:lnTo>
                <a:cubicBezTo>
                  <a:pt x="10583" y="4386792"/>
                  <a:pt x="5292" y="2185458"/>
                  <a:pt x="0" y="0"/>
                </a:cubicBezTo>
                <a:close/>
              </a:path>
            </a:pathLst>
          </a:custGeom>
          <a:ln>
            <a:noFill/>
          </a:ln>
          <a:effectLst>
            <a:outerShdw blurRad="101600" dist="152400" dir="438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DB8E4593-3024-4A7B-92FB-8114D72E57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82257"/>
            <a:ext cx="11329257" cy="2028845"/>
          </a:xfrm>
          <a:custGeom>
            <a:avLst/>
            <a:gdLst/>
            <a:ahLst/>
            <a:cxnLst/>
            <a:rect l="l" t="t" r="r" b="b"/>
            <a:pathLst>
              <a:path w="11329257" h="2028845">
                <a:moveTo>
                  <a:pt x="0" y="588520"/>
                </a:moveTo>
                <a:lnTo>
                  <a:pt x="11244075" y="0"/>
                </a:lnTo>
                <a:lnTo>
                  <a:pt x="11329257" y="1424838"/>
                </a:lnTo>
                <a:lnTo>
                  <a:pt x="0" y="2028845"/>
                </a:lnTo>
                <a:lnTo>
                  <a:pt x="0" y="58852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6" name="Freeform 25">
            <a:extLst>
              <a:ext uri="{FF2B5EF4-FFF2-40B4-BE49-F238E27FC236}">
                <a16:creationId xmlns:a16="http://schemas.microsoft.com/office/drawing/2014/main" id="{F72029E6-113E-4A42-8D29-4B796B39B9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8719579" cy="456877"/>
          </a:xfrm>
          <a:custGeom>
            <a:avLst/>
            <a:gdLst/>
            <a:ahLst/>
            <a:cxn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8" name="Freeform 14">
            <a:extLst>
              <a:ext uri="{FF2B5EF4-FFF2-40B4-BE49-F238E27FC236}">
                <a16:creationId xmlns:a16="http://schemas.microsoft.com/office/drawing/2014/main" id="{FBAE6AE5-2B20-46E6-B338-A385BFF09F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20000">
            <a:off x="-161800" y="293317"/>
            <a:ext cx="11367116" cy="5751804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20" name="5-Point Star 24">
            <a:extLst>
              <a:ext uri="{FF2B5EF4-FFF2-40B4-BE49-F238E27FC236}">
                <a16:creationId xmlns:a16="http://schemas.microsoft.com/office/drawing/2014/main" id="{4555B12C-E2CF-448D-918F-96D0958DC6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20000">
            <a:off x="4221385" y="5111356"/>
            <a:ext cx="515386" cy="515386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61A586EF-5149-4101-ACC5-03629D75B3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420000">
            <a:off x="562263" y="655592"/>
            <a:ext cx="5428489" cy="327868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4400"/>
              <a:t>ENTÃO, QUAL A PRIMEIRA CARACTERÍSTICA MAIS IMPORTANTE DE DEUS EM NOSSO DIAS ?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AD57B84F-74B6-4E97-B8A9-63BEEF65D6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420000">
            <a:off x="6437841" y="555009"/>
            <a:ext cx="4208217" cy="3450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8442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678089" y="685800"/>
            <a:ext cx="5404593" cy="115196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b="1"/>
              <a:t>único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8582592-4A01-43BC-A8AF-8ED1AB34A7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0241" y="457200"/>
            <a:ext cx="4709320" cy="4686138"/>
          </a:xfrm>
          <a:prstGeom prst="rect">
            <a:avLst/>
          </a:prstGeom>
          <a:solidFill>
            <a:schemeClr val="bg1"/>
          </a:solidFill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Espaço Reservado para Conteúdo 11">
            <a:extLst>
              <a:ext uri="{FF2B5EF4-FFF2-40B4-BE49-F238E27FC236}">
                <a16:creationId xmlns:a16="http://schemas.microsoft.com/office/drawing/2014/main" id="{8264065E-7767-40A2-8AAA-05564C7A8D25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3"/>
          <a:stretch>
            <a:fillRect/>
          </a:stretch>
        </p:blipFill>
        <p:spPr>
          <a:xfrm>
            <a:off x="750708" y="1176117"/>
            <a:ext cx="4218303" cy="3246115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5219478" y="1545021"/>
            <a:ext cx="6221814" cy="35367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>
              <a:lnSpc>
                <a:spcPct val="120000"/>
              </a:lnSpc>
              <a:spcAft>
                <a:spcPts val="600"/>
              </a:spcAft>
              <a:buClr>
                <a:schemeClr val="accent1"/>
              </a:buClr>
              <a:buSzPct val="160000"/>
            </a:pPr>
            <a:r>
              <a:rPr lang="en-US" sz="2400" cap="all" dirty="0" err="1">
                <a:highlight>
                  <a:srgbClr val="FFFF00"/>
                </a:highlight>
              </a:rPr>
              <a:t>Ouça</a:t>
            </a:r>
            <a:r>
              <a:rPr lang="en-US" sz="2400" cap="all" dirty="0">
                <a:highlight>
                  <a:srgbClr val="FFFF00"/>
                </a:highlight>
              </a:rPr>
              <a:t>, ó Israel: O </a:t>
            </a:r>
            <a:r>
              <a:rPr lang="en-US" sz="2400" cap="all" dirty="0" err="1">
                <a:highlight>
                  <a:srgbClr val="FFFF00"/>
                </a:highlight>
              </a:rPr>
              <a:t>Senhor</a:t>
            </a:r>
            <a:r>
              <a:rPr lang="en-US" sz="2400" cap="all" dirty="0">
                <a:highlight>
                  <a:srgbClr val="FFFF00"/>
                </a:highlight>
              </a:rPr>
              <a:t>, o </a:t>
            </a:r>
            <a:r>
              <a:rPr lang="en-US" sz="2400" cap="all" dirty="0" err="1">
                <a:highlight>
                  <a:srgbClr val="FFFF00"/>
                </a:highlight>
              </a:rPr>
              <a:t>nosso</a:t>
            </a:r>
            <a:r>
              <a:rPr lang="en-US" sz="2400" cap="all" dirty="0">
                <a:highlight>
                  <a:srgbClr val="FFFF00"/>
                </a:highlight>
              </a:rPr>
              <a:t> Deus, é o </a:t>
            </a:r>
            <a:r>
              <a:rPr lang="en-US" sz="2400" cap="all" dirty="0" err="1">
                <a:highlight>
                  <a:srgbClr val="FFFF00"/>
                </a:highlight>
              </a:rPr>
              <a:t>único</a:t>
            </a:r>
            <a:r>
              <a:rPr lang="en-US" sz="2400" cap="all" dirty="0">
                <a:highlight>
                  <a:srgbClr val="FFFF00"/>
                </a:highlight>
              </a:rPr>
              <a:t> </a:t>
            </a:r>
            <a:r>
              <a:rPr lang="en-US" sz="2400" cap="all" dirty="0" err="1">
                <a:highlight>
                  <a:srgbClr val="FFFF00"/>
                </a:highlight>
              </a:rPr>
              <a:t>Senhor</a:t>
            </a:r>
            <a:r>
              <a:rPr lang="en-US" sz="2400" cap="all" dirty="0">
                <a:highlight>
                  <a:srgbClr val="FFFF00"/>
                </a:highlight>
              </a:rPr>
              <a:t>. </a:t>
            </a:r>
            <a:r>
              <a:rPr lang="en-US" sz="2400" cap="all" dirty="0" err="1">
                <a:highlight>
                  <a:srgbClr val="FFFF00"/>
                </a:highlight>
              </a:rPr>
              <a:t>Ame</a:t>
            </a:r>
            <a:r>
              <a:rPr lang="en-US" sz="2400" cap="all" dirty="0">
                <a:highlight>
                  <a:srgbClr val="FFFF00"/>
                </a:highlight>
              </a:rPr>
              <a:t> o </a:t>
            </a:r>
            <a:r>
              <a:rPr lang="en-US" sz="2400" cap="all" dirty="0" err="1">
                <a:highlight>
                  <a:srgbClr val="FFFF00"/>
                </a:highlight>
              </a:rPr>
              <a:t>Senhor</a:t>
            </a:r>
            <a:r>
              <a:rPr lang="en-US" sz="2400" cap="all" dirty="0">
                <a:highlight>
                  <a:srgbClr val="FFFF00"/>
                </a:highlight>
              </a:rPr>
              <a:t>, o </a:t>
            </a:r>
            <a:r>
              <a:rPr lang="en-US" sz="2400" cap="all" dirty="0" err="1">
                <a:highlight>
                  <a:srgbClr val="FFFF00"/>
                </a:highlight>
              </a:rPr>
              <a:t>seu</a:t>
            </a:r>
            <a:r>
              <a:rPr lang="en-US" sz="2400" cap="all" dirty="0">
                <a:highlight>
                  <a:srgbClr val="FFFF00"/>
                </a:highlight>
              </a:rPr>
              <a:t> Deus, de </a:t>
            </a:r>
            <a:r>
              <a:rPr lang="en-US" sz="2400" cap="all" dirty="0" err="1">
                <a:highlight>
                  <a:srgbClr val="FFFF00"/>
                </a:highlight>
              </a:rPr>
              <a:t>todo</a:t>
            </a:r>
            <a:r>
              <a:rPr lang="en-US" sz="2400" cap="all" dirty="0">
                <a:highlight>
                  <a:srgbClr val="FFFF00"/>
                </a:highlight>
              </a:rPr>
              <a:t> o </a:t>
            </a:r>
            <a:r>
              <a:rPr lang="en-US" sz="2400" cap="all" dirty="0" err="1">
                <a:highlight>
                  <a:srgbClr val="FFFF00"/>
                </a:highlight>
              </a:rPr>
              <a:t>seu</a:t>
            </a:r>
            <a:r>
              <a:rPr lang="en-US" sz="2400" cap="all" dirty="0">
                <a:highlight>
                  <a:srgbClr val="FFFF00"/>
                </a:highlight>
              </a:rPr>
              <a:t> </a:t>
            </a:r>
            <a:r>
              <a:rPr lang="en-US" sz="2400" cap="all" dirty="0" err="1">
                <a:highlight>
                  <a:srgbClr val="FFFF00"/>
                </a:highlight>
              </a:rPr>
              <a:t>coração</a:t>
            </a:r>
            <a:r>
              <a:rPr lang="en-US" sz="2400" cap="all" dirty="0">
                <a:highlight>
                  <a:srgbClr val="FFFF00"/>
                </a:highlight>
              </a:rPr>
              <a:t>, de </a:t>
            </a:r>
            <a:r>
              <a:rPr lang="en-US" sz="2400" cap="all" dirty="0" err="1">
                <a:highlight>
                  <a:srgbClr val="FFFF00"/>
                </a:highlight>
              </a:rPr>
              <a:t>toda</a:t>
            </a:r>
            <a:r>
              <a:rPr lang="en-US" sz="2400" cap="all" dirty="0">
                <a:highlight>
                  <a:srgbClr val="FFFF00"/>
                </a:highlight>
              </a:rPr>
              <a:t> a </a:t>
            </a:r>
            <a:r>
              <a:rPr lang="en-US" sz="2400" cap="all" dirty="0" err="1">
                <a:highlight>
                  <a:srgbClr val="FFFF00"/>
                </a:highlight>
              </a:rPr>
              <a:t>sua</a:t>
            </a:r>
            <a:r>
              <a:rPr lang="en-US" sz="2400" cap="all" dirty="0">
                <a:highlight>
                  <a:srgbClr val="FFFF00"/>
                </a:highlight>
              </a:rPr>
              <a:t> alma e de </a:t>
            </a:r>
            <a:r>
              <a:rPr lang="en-US" sz="2400" cap="all" dirty="0" err="1">
                <a:highlight>
                  <a:srgbClr val="FFFF00"/>
                </a:highlight>
              </a:rPr>
              <a:t>todas</a:t>
            </a:r>
            <a:r>
              <a:rPr lang="en-US" sz="2400" cap="all" dirty="0">
                <a:highlight>
                  <a:srgbClr val="FFFF00"/>
                </a:highlight>
              </a:rPr>
              <a:t> as </a:t>
            </a:r>
            <a:r>
              <a:rPr lang="en-US" sz="2400" cap="all" dirty="0" err="1">
                <a:highlight>
                  <a:srgbClr val="FFFF00"/>
                </a:highlight>
              </a:rPr>
              <a:t>suas</a:t>
            </a:r>
            <a:r>
              <a:rPr lang="en-US" sz="2400" cap="all" dirty="0">
                <a:highlight>
                  <a:srgbClr val="FFFF00"/>
                </a:highlight>
              </a:rPr>
              <a:t> </a:t>
            </a:r>
            <a:r>
              <a:rPr lang="en-US" sz="2400" cap="all" dirty="0" err="1">
                <a:highlight>
                  <a:srgbClr val="FFFF00"/>
                </a:highlight>
              </a:rPr>
              <a:t>forças</a:t>
            </a:r>
            <a:r>
              <a:rPr lang="en-US" sz="2400" cap="all" dirty="0">
                <a:highlight>
                  <a:srgbClr val="FFFF00"/>
                </a:highlight>
              </a:rPr>
              <a:t>.</a:t>
            </a:r>
            <a:br>
              <a:rPr lang="en-US" sz="2400" cap="all" dirty="0">
                <a:highlight>
                  <a:srgbClr val="FFFF00"/>
                </a:highlight>
              </a:rPr>
            </a:br>
            <a:br>
              <a:rPr lang="en-US" sz="2400" cap="all" dirty="0">
                <a:highlight>
                  <a:srgbClr val="FFFF00"/>
                </a:highlight>
              </a:rPr>
            </a:br>
            <a:r>
              <a:rPr lang="en-US" sz="2400" cap="all" dirty="0" err="1">
                <a:highlight>
                  <a:srgbClr val="FFFF00"/>
                </a:highlight>
                <a:hlinkClick r:id="rId4"/>
              </a:rPr>
              <a:t>Deuteronômio</a:t>
            </a:r>
            <a:r>
              <a:rPr lang="en-US" sz="2400" cap="all" dirty="0">
                <a:highlight>
                  <a:srgbClr val="FFFF00"/>
                </a:highlight>
                <a:hlinkClick r:id="rId4"/>
              </a:rPr>
              <a:t> 6:4,5</a:t>
            </a:r>
            <a:endParaRPr lang="en-US" sz="2400" cap="all" dirty="0">
              <a:highlight>
                <a:srgbClr val="FFFF00"/>
              </a:highlight>
            </a:endParaRPr>
          </a:p>
        </p:txBody>
      </p:sp>
      <p:pic>
        <p:nvPicPr>
          <p:cNvPr id="15" name="Espaço Reservado para Conteúdo 4">
            <a:extLst>
              <a:ext uri="{FF2B5EF4-FFF2-40B4-BE49-F238E27FC236}">
                <a16:creationId xmlns:a16="http://schemas.microsoft.com/office/drawing/2014/main" id="{7DE17EA7-C401-441C-B7AB-FDF9A5B047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44145" y="4907568"/>
            <a:ext cx="2608971" cy="1956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49114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E2262DA-0CB7-4DF3-A902-DCBCA87A0C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videoplayback (1)">
            <a:hlinkClick r:id="" action="ppaction://media"/>
            <a:extLst>
              <a:ext uri="{FF2B5EF4-FFF2-40B4-BE49-F238E27FC236}">
                <a16:creationId xmlns:a16="http://schemas.microsoft.com/office/drawing/2014/main" id="{AC9280DD-B7CD-46D7-AD93-3F57FD8AFA12}"/>
              </a:ext>
            </a:extLst>
          </p:cNvPr>
          <p:cNvPicPr>
            <a:picLocks noGrp="1" noChangeAspect="1"/>
          </p:cNvPicPr>
          <p:nvPr>
            <p:ph sz="quarter" idx="13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940050" y="2063750"/>
            <a:ext cx="5886450" cy="3311525"/>
          </a:xfrm>
        </p:spPr>
      </p:pic>
    </p:spTree>
    <p:extLst>
      <p:ext uri="{BB962C8B-B14F-4D97-AF65-F5344CB8AC3E}">
        <p14:creationId xmlns:p14="http://schemas.microsoft.com/office/powerpoint/2010/main" val="1372148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78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>
            <a:extLst>
              <a:ext uri="{FF2B5EF4-FFF2-40B4-BE49-F238E27FC236}">
                <a16:creationId xmlns:a16="http://schemas.microsoft.com/office/drawing/2014/main" id="{4C886762-16F0-4868-B83A-261746214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42" name="Freeform 11">
            <a:extLst>
              <a:ext uri="{FF2B5EF4-FFF2-40B4-BE49-F238E27FC236}">
                <a16:creationId xmlns:a16="http://schemas.microsoft.com/office/drawing/2014/main" id="{D2B54B4E-3454-4B76-B85A-8512B77298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5875" y="0"/>
            <a:ext cx="11683810" cy="6588125"/>
          </a:xfrm>
          <a:custGeom>
            <a:avLst/>
            <a:gdLst/>
            <a:ahLst/>
            <a:cxnLst/>
            <a:rect l="l" t="t" r="r" b="b"/>
            <a:pathLst>
              <a:path w="11683810" h="6588125">
                <a:moveTo>
                  <a:pt x="0" y="0"/>
                </a:moveTo>
                <a:lnTo>
                  <a:pt x="11318691" y="0"/>
                </a:lnTo>
                <a:lnTo>
                  <a:pt x="11683810" y="5976938"/>
                </a:lnTo>
                <a:lnTo>
                  <a:pt x="15875" y="6588125"/>
                </a:lnTo>
                <a:cubicBezTo>
                  <a:pt x="10583" y="4386792"/>
                  <a:pt x="5292" y="2185458"/>
                  <a:pt x="0" y="0"/>
                </a:cubicBezTo>
                <a:close/>
              </a:path>
            </a:pathLst>
          </a:custGeom>
          <a:ln>
            <a:noFill/>
          </a:ln>
          <a:effectLst>
            <a:outerShdw blurRad="101600" dist="152400" dir="438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4" name="Freeform 13">
            <a:extLst>
              <a:ext uri="{FF2B5EF4-FFF2-40B4-BE49-F238E27FC236}">
                <a16:creationId xmlns:a16="http://schemas.microsoft.com/office/drawing/2014/main" id="{7EFFE965-5586-4889-A74D-3A6080D04B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82257"/>
            <a:ext cx="11329257" cy="2028845"/>
          </a:xfrm>
          <a:custGeom>
            <a:avLst/>
            <a:gdLst/>
            <a:ahLst/>
            <a:cxnLst/>
            <a:rect l="l" t="t" r="r" b="b"/>
            <a:pathLst>
              <a:path w="11329257" h="2028845">
                <a:moveTo>
                  <a:pt x="0" y="588520"/>
                </a:moveTo>
                <a:lnTo>
                  <a:pt x="11244075" y="0"/>
                </a:lnTo>
                <a:lnTo>
                  <a:pt x="11329257" y="1424838"/>
                </a:lnTo>
                <a:lnTo>
                  <a:pt x="0" y="2028845"/>
                </a:lnTo>
                <a:lnTo>
                  <a:pt x="0" y="58852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6" name="Freeform 25">
            <a:extLst>
              <a:ext uri="{FF2B5EF4-FFF2-40B4-BE49-F238E27FC236}">
                <a16:creationId xmlns:a16="http://schemas.microsoft.com/office/drawing/2014/main" id="{5BC4125D-18D9-4A65-82B6-C24FE9434F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8719579" cy="456877"/>
          </a:xfrm>
          <a:custGeom>
            <a:avLst/>
            <a:gdLst/>
            <a:ahLst/>
            <a:cxn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8" name="Freeform 14">
            <a:extLst>
              <a:ext uri="{FF2B5EF4-FFF2-40B4-BE49-F238E27FC236}">
                <a16:creationId xmlns:a16="http://schemas.microsoft.com/office/drawing/2014/main" id="{A86DE327-0F45-4F54-BB6C-68A093CE55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20000">
            <a:off x="-161800" y="293317"/>
            <a:ext cx="11367116" cy="5751804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50" name="5-Point Star 24">
            <a:extLst>
              <a:ext uri="{FF2B5EF4-FFF2-40B4-BE49-F238E27FC236}">
                <a16:creationId xmlns:a16="http://schemas.microsoft.com/office/drawing/2014/main" id="{795857C2-E6E7-405A-B5A3-4DE3B50A7B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20000">
            <a:off x="4221385" y="5111356"/>
            <a:ext cx="515386" cy="515386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835B9241-00F1-43A6-B8CE-A47F91C1C3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420000">
            <a:off x="4959072" y="390182"/>
            <a:ext cx="5683314" cy="328492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3800" dirty="0" err="1"/>
              <a:t>Porque</a:t>
            </a:r>
            <a:r>
              <a:rPr lang="en-US" sz="3800" dirty="0"/>
              <a:t> </a:t>
            </a:r>
            <a:r>
              <a:rPr lang="en-US" sz="3800" dirty="0" err="1"/>
              <a:t>tentamos</a:t>
            </a:r>
            <a:r>
              <a:rPr lang="en-US" sz="3800" dirty="0"/>
              <a:t> </a:t>
            </a:r>
            <a:r>
              <a:rPr lang="en-US" sz="3800" dirty="0" err="1"/>
              <a:t>imitar</a:t>
            </a:r>
            <a:r>
              <a:rPr lang="en-US" sz="3800" dirty="0"/>
              <a:t> </a:t>
            </a:r>
            <a:r>
              <a:rPr lang="en-US" sz="3800" dirty="0" err="1"/>
              <a:t>os</a:t>
            </a:r>
            <a:r>
              <a:rPr lang="en-US" sz="3800" dirty="0"/>
              <a:t> </a:t>
            </a:r>
            <a:r>
              <a:rPr lang="en-US" sz="3800" dirty="0" err="1"/>
              <a:t>poderes</a:t>
            </a:r>
            <a:r>
              <a:rPr lang="en-US" sz="3800" dirty="0"/>
              <a:t> de </a:t>
            </a:r>
            <a:r>
              <a:rPr lang="en-US" sz="3800" dirty="0" err="1"/>
              <a:t>deus</a:t>
            </a:r>
            <a:r>
              <a:rPr lang="en-US" sz="3800" dirty="0"/>
              <a:t> ? </a:t>
            </a:r>
            <a:br>
              <a:rPr lang="en-US" sz="3800" dirty="0"/>
            </a:br>
            <a:r>
              <a:rPr lang="en-US" sz="3800" dirty="0"/>
              <a:t> Mas, </a:t>
            </a:r>
            <a:r>
              <a:rPr lang="en-US" sz="3800" dirty="0" err="1"/>
              <a:t>não</a:t>
            </a:r>
            <a:r>
              <a:rPr lang="en-US" sz="3800" dirty="0"/>
              <a:t> </a:t>
            </a:r>
            <a:r>
              <a:rPr lang="en-US" sz="3800" dirty="0" err="1"/>
              <a:t>tentamos</a:t>
            </a:r>
            <a:r>
              <a:rPr lang="en-US" sz="3800" dirty="0"/>
              <a:t> </a:t>
            </a:r>
            <a:r>
              <a:rPr lang="en-US" sz="3800" dirty="0" err="1"/>
              <a:t>imitar</a:t>
            </a:r>
            <a:r>
              <a:rPr lang="en-US" sz="3800" dirty="0"/>
              <a:t> </a:t>
            </a:r>
            <a:r>
              <a:rPr lang="en-US" sz="3800" dirty="0" err="1"/>
              <a:t>seu</a:t>
            </a:r>
            <a:r>
              <a:rPr lang="en-US" sz="3800" dirty="0"/>
              <a:t> </a:t>
            </a:r>
            <a:r>
              <a:rPr lang="en-US" sz="3800" dirty="0" err="1"/>
              <a:t>caráter</a:t>
            </a:r>
            <a:r>
              <a:rPr lang="en-US" sz="3800" dirty="0"/>
              <a:t> ?</a:t>
            </a:r>
            <a:br>
              <a:rPr lang="en-US" sz="3800" dirty="0"/>
            </a:br>
            <a:endParaRPr lang="en-US" sz="3800" dirty="0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7E790ED3-35E7-49B4-9605-48E0BA10268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7706" r="-1" b="-1"/>
          <a:stretch/>
        </p:blipFill>
        <p:spPr>
          <a:xfrm rot="21420000">
            <a:off x="-118586" y="237518"/>
            <a:ext cx="4633277" cy="4518254"/>
          </a:xfrm>
          <a:custGeom>
            <a:avLst/>
            <a:gdLst>
              <a:gd name="connsiteX0" fmla="*/ 4633277 w 4633277"/>
              <a:gd name="connsiteY0" fmla="*/ 0 h 4410442"/>
              <a:gd name="connsiteX1" fmla="*/ 4633277 w 4633277"/>
              <a:gd name="connsiteY1" fmla="*/ 4410442 h 4410442"/>
              <a:gd name="connsiteX2" fmla="*/ 0 w 4633277"/>
              <a:gd name="connsiteY2" fmla="*/ 4410442 h 4410442"/>
              <a:gd name="connsiteX3" fmla="*/ 231142 w 4633277"/>
              <a:gd name="connsiteY3" fmla="*/ 0 h 4410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33277" h="4410442">
                <a:moveTo>
                  <a:pt x="4633277" y="0"/>
                </a:moveTo>
                <a:lnTo>
                  <a:pt x="4633277" y="4410442"/>
                </a:lnTo>
                <a:lnTo>
                  <a:pt x="0" y="4410442"/>
                </a:lnTo>
                <a:lnTo>
                  <a:pt x="231142" y="0"/>
                </a:lnTo>
                <a:close/>
              </a:path>
            </a:pathLst>
          </a:custGeom>
        </p:spPr>
      </p:pic>
      <p:sp>
        <p:nvSpPr>
          <p:cNvPr id="52" name="Freeform 25">
            <a:extLst>
              <a:ext uri="{FF2B5EF4-FFF2-40B4-BE49-F238E27FC236}">
                <a16:creationId xmlns:a16="http://schemas.microsoft.com/office/drawing/2014/main" id="{07280DB5-560C-4CF6-A5D0-61550AAA6E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8719579" cy="456877"/>
          </a:xfrm>
          <a:custGeom>
            <a:avLst/>
            <a:gdLst/>
            <a:ahLst/>
            <a:cxn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9614725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179229" y="685800"/>
            <a:ext cx="4903454" cy="1151965"/>
          </a:xfrm>
        </p:spPr>
        <p:txBody>
          <a:bodyPr>
            <a:normAutofit/>
          </a:bodyPr>
          <a:lstStyle/>
          <a:p>
            <a:r>
              <a:rPr lang="pt-BR"/>
              <a:t>Olhos de fogo</a:t>
            </a:r>
            <a:endParaRPr lang="pt-BR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92" r="17141" b="2"/>
          <a:stretch/>
        </p:blipFill>
        <p:spPr>
          <a:xfrm>
            <a:off x="404226" y="10"/>
            <a:ext cx="5312664" cy="5301586"/>
          </a:xfrm>
          <a:prstGeom prst="rect">
            <a:avLst/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</p:pic>
      <p:sp>
        <p:nvSpPr>
          <p:cNvPr id="3" name="Espaço Reservado para Conteúdo 2"/>
          <p:cNvSpPr>
            <a:spLocks noGrp="1"/>
          </p:cNvSpPr>
          <p:nvPr>
            <p:ph sz="quarter" idx="13"/>
          </p:nvPr>
        </p:nvSpPr>
        <p:spPr>
          <a:xfrm>
            <a:off x="6179229" y="1511446"/>
            <a:ext cx="4908593" cy="323251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dirty="0">
                <a:highlight>
                  <a:srgbClr val="FFFF00"/>
                </a:highlight>
              </a:rPr>
              <a:t>E a sua cabeça e cabelos eram brancos como lã branca, como a neve, e </a:t>
            </a:r>
            <a:r>
              <a:rPr lang="pt-BR" sz="2800" dirty="0">
                <a:highlight>
                  <a:srgbClr val="FFFF00"/>
                </a:highlight>
              </a:rPr>
              <a:t>os seus olhos como chama de fogo</a:t>
            </a:r>
            <a:r>
              <a:rPr lang="pt-BR" dirty="0">
                <a:highlight>
                  <a:srgbClr val="FFFF00"/>
                </a:highlight>
              </a:rPr>
              <a:t>;</a:t>
            </a:r>
            <a:br>
              <a:rPr lang="pt-BR" dirty="0"/>
            </a:br>
            <a:r>
              <a:rPr lang="pt-BR" dirty="0">
                <a:hlinkClick r:id="rId5"/>
              </a:rPr>
              <a:t>Apocalipse 1:14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5264268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dirty="0"/>
              <a:t>Se veste de luz</a:t>
            </a:r>
            <a:endParaRPr lang="pt-BR" dirty="0">
              <a:solidFill>
                <a:srgbClr val="92D050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3"/>
          </p:nvPr>
        </p:nvSpPr>
        <p:spPr>
          <a:xfrm>
            <a:off x="685801" y="2063396"/>
            <a:ext cx="5466806" cy="2795987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pt-BR" dirty="0">
                <a:highlight>
                  <a:srgbClr val="FFFF00"/>
                </a:highlight>
                <a:cs typeface="Aldhabi" panose="01000000000000000000" pitchFamily="2" charset="-78"/>
              </a:rPr>
              <a:t>Bendize, ó minha alma, ao SENHOR! SENHOR Deus meu, tu és magnificentíssimo; estás vestido de glória e de majestade.</a:t>
            </a:r>
            <a:br>
              <a:rPr lang="pt-BR" dirty="0">
                <a:highlight>
                  <a:srgbClr val="FFFF00"/>
                </a:highlight>
                <a:cs typeface="Aldhabi" panose="01000000000000000000" pitchFamily="2" charset="-78"/>
              </a:rPr>
            </a:br>
            <a:r>
              <a:rPr lang="pt-BR" dirty="0">
                <a:highlight>
                  <a:srgbClr val="FFFF00"/>
                </a:highlight>
                <a:cs typeface="Aldhabi" panose="01000000000000000000" pitchFamily="2" charset="-78"/>
              </a:rPr>
              <a:t>Ele se cobre de</a:t>
            </a:r>
            <a:r>
              <a:rPr lang="pt-BR" sz="3300" dirty="0">
                <a:highlight>
                  <a:srgbClr val="FFFF00"/>
                </a:highlight>
                <a:cs typeface="Aldhabi" panose="01000000000000000000" pitchFamily="2" charset="-78"/>
              </a:rPr>
              <a:t> luz </a:t>
            </a:r>
            <a:r>
              <a:rPr lang="pt-BR" dirty="0">
                <a:highlight>
                  <a:srgbClr val="FFFF00"/>
                </a:highlight>
                <a:cs typeface="Aldhabi" panose="01000000000000000000" pitchFamily="2" charset="-78"/>
              </a:rPr>
              <a:t>como de um vestido, estende os céus como uma cortina.</a:t>
            </a:r>
            <a:br>
              <a:rPr lang="pt-BR" dirty="0">
                <a:highlight>
                  <a:srgbClr val="FFFF00"/>
                </a:highlight>
                <a:cs typeface="Aldhabi" panose="01000000000000000000" pitchFamily="2" charset="-78"/>
              </a:rPr>
            </a:br>
            <a:r>
              <a:rPr lang="pt-BR" dirty="0">
                <a:highlight>
                  <a:srgbClr val="FFFF00"/>
                </a:highlight>
                <a:cs typeface="Aldhabi" panose="01000000000000000000" pitchFamily="2" charset="-78"/>
              </a:rPr>
              <a:t>Põe nas águas as vigas das suas câmaras; faz das nuvens o seu carro, anda sobre as asas do vento</a:t>
            </a:r>
            <a:r>
              <a:rPr lang="pt-BR" dirty="0"/>
              <a:t>.</a:t>
            </a:r>
            <a:br>
              <a:rPr lang="pt-BR" dirty="0"/>
            </a:br>
            <a:br>
              <a:rPr lang="pt-BR" dirty="0"/>
            </a:br>
            <a:r>
              <a:rPr lang="pt-BR" dirty="0">
                <a:hlinkClick r:id="rId3"/>
              </a:rPr>
              <a:t>Salmos 104:1-3</a:t>
            </a:r>
            <a:endParaRPr lang="pt-BR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8263" y="-501707"/>
            <a:ext cx="4555297" cy="6099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78270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raios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5188527" cy="3311189"/>
          </a:xfrm>
        </p:spPr>
        <p:txBody>
          <a:bodyPr>
            <a:normAutofit lnSpcReduction="10000"/>
          </a:bodyPr>
          <a:lstStyle/>
          <a:p>
            <a:r>
              <a:rPr lang="pt-BR" dirty="0">
                <a:highlight>
                  <a:srgbClr val="FFFF00"/>
                </a:highlight>
              </a:rPr>
              <a:t>Abaixa, ó Senhor, os teus céus, e desce; toca os montes, e fumegarão. Vibra os </a:t>
            </a:r>
            <a:r>
              <a:rPr lang="pt-BR" sz="2800" dirty="0">
                <a:highlight>
                  <a:srgbClr val="FFFF00"/>
                </a:highlight>
              </a:rPr>
              <a:t>teus raios </a:t>
            </a:r>
            <a:r>
              <a:rPr lang="pt-BR" dirty="0">
                <a:highlight>
                  <a:srgbClr val="FFFF00"/>
                </a:highlight>
              </a:rPr>
              <a:t>e dissipa-os; envia as tuas flechas, e desbarata-os. </a:t>
            </a:r>
            <a:br>
              <a:rPr lang="pt-BR" dirty="0">
                <a:highlight>
                  <a:srgbClr val="FFFF00"/>
                </a:highlight>
              </a:rPr>
            </a:br>
            <a:r>
              <a:rPr lang="pt-BR" dirty="0">
                <a:highlight>
                  <a:srgbClr val="FFFF00"/>
                </a:highlight>
                <a:hlinkClick r:id="rId3"/>
              </a:rPr>
              <a:t>Salmos 144:5,6</a:t>
            </a:r>
            <a:r>
              <a:rPr lang="pt-BR" dirty="0">
                <a:highlight>
                  <a:srgbClr val="FFFF00"/>
                </a:highlight>
              </a:rPr>
              <a:t>  {Conversa com Deus}</a:t>
            </a:r>
          </a:p>
          <a:p>
            <a:r>
              <a:rPr lang="pt-BR" dirty="0">
                <a:highlight>
                  <a:srgbClr val="FFFF00"/>
                </a:highlight>
              </a:rPr>
              <a:t>Ou mandarás aos </a:t>
            </a:r>
            <a:r>
              <a:rPr lang="pt-BR" sz="2800" dirty="0">
                <a:highlight>
                  <a:srgbClr val="FFFF00"/>
                </a:highlight>
              </a:rPr>
              <a:t>raios</a:t>
            </a:r>
            <a:r>
              <a:rPr lang="pt-BR" dirty="0">
                <a:highlight>
                  <a:srgbClr val="FFFF00"/>
                </a:highlight>
              </a:rPr>
              <a:t> para que saiam, e te digam: Eis-nos aqui?</a:t>
            </a:r>
            <a:br>
              <a:rPr lang="pt-BR" dirty="0">
                <a:highlight>
                  <a:srgbClr val="FFFF00"/>
                </a:highlight>
              </a:rPr>
            </a:br>
            <a:r>
              <a:rPr lang="pt-BR" dirty="0">
                <a:highlight>
                  <a:srgbClr val="FFFF00"/>
                </a:highlight>
                <a:hlinkClick r:id="rId4"/>
              </a:rPr>
              <a:t>Jó 38:35</a:t>
            </a:r>
            <a:r>
              <a:rPr lang="pt-BR" dirty="0">
                <a:highlight>
                  <a:srgbClr val="FFFF00"/>
                </a:highlight>
              </a:rPr>
              <a:t>  {deus falando}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7501" y="484909"/>
            <a:ext cx="5122718" cy="5122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4687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112" b="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9" name="Rectangle 10">
            <a:extLst>
              <a:ext uri="{FF2B5EF4-FFF2-40B4-BE49-F238E27FC236}">
                <a16:creationId xmlns:a16="http://schemas.microsoft.com/office/drawing/2014/main" id="{CC146B38-3E4E-4A67-91CF-55DBCC51B4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 rot="21420000">
            <a:off x="-153067" y="613608"/>
            <a:ext cx="8044107" cy="5638800"/>
          </a:xfrm>
          <a:custGeom>
            <a:avLst/>
            <a:gdLst/>
            <a:ahLst/>
            <a:cxnLst/>
            <a:rect l="l" t="t" r="r" b="b"/>
            <a:pathLst>
              <a:path w="8044107" h="5638800">
                <a:moveTo>
                  <a:pt x="8044107" y="0"/>
                </a:moveTo>
                <a:lnTo>
                  <a:pt x="8044107" y="5638800"/>
                </a:lnTo>
                <a:lnTo>
                  <a:pt x="0" y="5638800"/>
                </a:lnTo>
                <a:lnTo>
                  <a:pt x="295517" y="0"/>
                </a:lnTo>
                <a:close/>
              </a:path>
            </a:pathLst>
          </a:custGeom>
          <a:solidFill>
            <a:schemeClr val="accent1">
              <a:alpha val="82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 rot="21420000">
            <a:off x="486113" y="1220999"/>
            <a:ext cx="6851188" cy="1151965"/>
          </a:xfrm>
        </p:spPr>
        <p:txBody>
          <a:bodyPr>
            <a:normAutofit/>
          </a:bodyPr>
          <a:lstStyle/>
          <a:p>
            <a:r>
              <a:rPr lang="pt-BR">
                <a:solidFill>
                  <a:schemeClr val="bg1"/>
                </a:solidFill>
              </a:rPr>
              <a:t>rocha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3"/>
          </p:nvPr>
        </p:nvSpPr>
        <p:spPr>
          <a:xfrm rot="21420000">
            <a:off x="587206" y="2448453"/>
            <a:ext cx="6859199" cy="2944652"/>
          </a:xfrm>
        </p:spPr>
        <p:txBody>
          <a:bodyPr>
            <a:normAutofit/>
          </a:bodyPr>
          <a:lstStyle/>
          <a:p>
            <a:r>
              <a:rPr lang="pt-BR" sz="1800" dirty="0">
                <a:solidFill>
                  <a:schemeClr val="bg1"/>
                </a:solidFill>
              </a:rPr>
              <a:t>Pois quem é Deus além do Senhor? E quem é rocha senão o nosso Deus?</a:t>
            </a:r>
            <a:br>
              <a:rPr lang="pt-BR" sz="1800" dirty="0">
                <a:solidFill>
                  <a:schemeClr val="bg1"/>
                </a:solidFill>
              </a:rPr>
            </a:br>
            <a:r>
              <a:rPr lang="pt-BR" sz="1800" dirty="0">
                <a:solidFill>
                  <a:schemeClr val="bg1"/>
                </a:solidFill>
                <a:hlinkClick r:id="rId5"/>
              </a:rPr>
              <a:t>Salmos 18:31</a:t>
            </a:r>
            <a:endParaRPr lang="pt-BR" sz="1800" dirty="0">
              <a:solidFill>
                <a:schemeClr val="bg1"/>
              </a:solidFill>
            </a:endParaRPr>
          </a:p>
          <a:p>
            <a:r>
              <a:rPr lang="pt-BR" sz="1800" dirty="0">
                <a:solidFill>
                  <a:schemeClr val="bg1"/>
                </a:solidFill>
              </a:rPr>
              <a:t>Proclamarei o nome do Senhor. Louvem a grandeza do nosso Deus!</a:t>
            </a:r>
            <a:br>
              <a:rPr lang="pt-BR" sz="1800" dirty="0">
                <a:solidFill>
                  <a:schemeClr val="bg1"/>
                </a:solidFill>
              </a:rPr>
            </a:br>
            <a:r>
              <a:rPr lang="pt-BR" sz="1800" dirty="0">
                <a:solidFill>
                  <a:schemeClr val="bg1"/>
                </a:solidFill>
              </a:rPr>
              <a:t>Ele é a Rocha, as suas obras são perfeitas, e todos os  seus caminhos são justos É Deus fiel,   que não  comete erros; justo e reto ele é.</a:t>
            </a:r>
            <a:br>
              <a:rPr lang="pt-BR" sz="1800" dirty="0">
                <a:solidFill>
                  <a:schemeClr val="bg1"/>
                </a:solidFill>
              </a:rPr>
            </a:br>
            <a:r>
              <a:rPr lang="pt-BR" sz="1800" dirty="0">
                <a:solidFill>
                  <a:schemeClr val="bg1"/>
                </a:solidFill>
                <a:hlinkClick r:id="rId6"/>
              </a:rPr>
              <a:t>Deuteronômio 32:3,4</a:t>
            </a:r>
            <a:endParaRPr lang="pt-BR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29100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90A9C49B-76D8-4E9B-B430-D1ADF40F1C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F88A5712-2FE0-4DD4-BDC6-099EA378A0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1979952" cy="6644081"/>
          </a:xfrm>
          <a:prstGeom prst="rect">
            <a:avLst/>
          </a:prstGeom>
          <a:ln>
            <a:noFill/>
          </a:ln>
          <a:effectLst>
            <a:outerShdw blurRad="98425" dist="76200" dir="4380000" algn="tl" rotWithShape="0">
              <a:srgbClr val="000000">
                <a:alpha val="68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Freeform 9">
            <a:extLst>
              <a:ext uri="{FF2B5EF4-FFF2-40B4-BE49-F238E27FC236}">
                <a16:creationId xmlns:a16="http://schemas.microsoft.com/office/drawing/2014/main" id="{448E5503-E0F8-4B94-81A3-B1FA57623E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5397" y="0"/>
            <a:ext cx="11773291" cy="6419514"/>
          </a:xfrm>
          <a:custGeom>
            <a:avLst/>
            <a:gdLst/>
            <a:ahLst/>
            <a:cxnLst/>
            <a:rect l="l" t="t" r="r" b="b"/>
            <a:pathLst>
              <a:path w="11773291" h="6419514">
                <a:moveTo>
                  <a:pt x="11750059" y="0"/>
                </a:moveTo>
                <a:lnTo>
                  <a:pt x="11773291" y="6419514"/>
                </a:lnTo>
                <a:lnTo>
                  <a:pt x="0" y="6411047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E54F896-85E7-4403-9E37-1B004731F8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4654296" cy="6380796"/>
          </a:xfrm>
          <a:prstGeom prst="rect">
            <a:avLst/>
          </a:pr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60000"/>
                </a:schemeClr>
              </a:gs>
            </a:gsLst>
            <a:lin ang="81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3DFA63E4-F4B3-43DB-A930-E79021EA1D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105" y="213920"/>
            <a:ext cx="3970239" cy="5318848"/>
          </a:xfrm>
        </p:spPr>
        <p:txBody>
          <a:bodyPr>
            <a:noAutofit/>
          </a:bodyPr>
          <a:lstStyle/>
          <a:p>
            <a:pPr lvl="0" algn="ctr"/>
            <a:r>
              <a:rPr lang="pt-BR" sz="3600" dirty="0">
                <a:solidFill>
                  <a:schemeClr val="tx1"/>
                </a:solidFill>
                <a:highlight>
                  <a:srgbClr val="FFFF00"/>
                </a:highlight>
                <a:latin typeface="Agency FB" panose="020B0503020202020204" pitchFamily="34" charset="0"/>
                <a:cs typeface="Aldhabi" panose="01000000000000000000" pitchFamily="2" charset="-78"/>
              </a:rPr>
              <a:t>Soberania é a </a:t>
            </a:r>
            <a:r>
              <a:rPr lang="pt-BR" sz="3600" b="1" dirty="0">
                <a:solidFill>
                  <a:schemeClr val="tx1"/>
                </a:solidFill>
                <a:highlight>
                  <a:srgbClr val="FFFF00"/>
                </a:highlight>
                <a:latin typeface="Agency FB" panose="020B0503020202020204" pitchFamily="34" charset="0"/>
                <a:cs typeface="Aldhabi" panose="01000000000000000000" pitchFamily="2" charset="-78"/>
              </a:rPr>
              <a:t>qualidade de algo ou alguém que é soberano</a:t>
            </a:r>
            <a:r>
              <a:rPr lang="pt-BR" sz="3600" dirty="0">
                <a:solidFill>
                  <a:schemeClr val="tx1"/>
                </a:solidFill>
                <a:highlight>
                  <a:srgbClr val="FFFF00"/>
                </a:highlight>
                <a:latin typeface="Agency FB" panose="020B0503020202020204" pitchFamily="34" charset="0"/>
                <a:cs typeface="Aldhabi" panose="01000000000000000000" pitchFamily="2" charset="-78"/>
              </a:rPr>
              <a:t>, isto é, uma autoridade superior (com mais poder e domínio) em comparação aos demais. </a:t>
            </a:r>
            <a:br>
              <a:rPr lang="pt-BR" sz="2800" dirty="0">
                <a:solidFill>
                  <a:schemeClr val="tx1"/>
                </a:solidFill>
                <a:highlight>
                  <a:srgbClr val="FFFF00"/>
                </a:highlight>
                <a:latin typeface="Agency FB" panose="020B0503020202020204" pitchFamily="34" charset="0"/>
                <a:cs typeface="Aldhabi" panose="01000000000000000000" pitchFamily="2" charset="-78"/>
              </a:rPr>
            </a:br>
            <a:endParaRPr lang="pt-BR" sz="2800" dirty="0">
              <a:solidFill>
                <a:schemeClr val="tx1"/>
              </a:solidFill>
              <a:highlight>
                <a:srgbClr val="FFFF00"/>
              </a:highlight>
              <a:latin typeface="Agency FB" panose="020B0503020202020204" pitchFamily="34" charset="0"/>
              <a:cs typeface="Aldhabi" panose="01000000000000000000" pitchFamily="2" charset="-78"/>
            </a:endParaRPr>
          </a:p>
        </p:txBody>
      </p:sp>
      <p:graphicFrame>
        <p:nvGraphicFramePr>
          <p:cNvPr id="5" name="Espaço Reservado para Conteúdo 2">
            <a:extLst>
              <a:ext uri="{FF2B5EF4-FFF2-40B4-BE49-F238E27FC236}">
                <a16:creationId xmlns:a16="http://schemas.microsoft.com/office/drawing/2014/main" id="{57DBC7C3-125D-4A75-AE17-D551C1BC5866}"/>
              </a:ext>
            </a:extLst>
          </p:cNvPr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4196509561"/>
              </p:ext>
            </p:extLst>
          </p:nvPr>
        </p:nvGraphicFramePr>
        <p:xfrm>
          <a:off x="5294108" y="685800"/>
          <a:ext cx="5759656" cy="48469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20" name="Imagem 19">
            <a:extLst>
              <a:ext uri="{FF2B5EF4-FFF2-40B4-BE49-F238E27FC236}">
                <a16:creationId xmlns:a16="http://schemas.microsoft.com/office/drawing/2014/main" id="{8140BEAF-CF9D-4BE4-8FD4-43C82ACC2FD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20757771">
            <a:off x="21714" y="4458470"/>
            <a:ext cx="1526380" cy="1980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1565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10396882" cy="1151965"/>
          </a:xfrm>
        </p:spPr>
        <p:txBody>
          <a:bodyPr>
            <a:normAutofit fontScale="90000"/>
          </a:bodyPr>
          <a:lstStyle/>
          <a:p>
            <a:pPr algn="ctr"/>
            <a:r>
              <a:rPr lang="pt-BR" dirty="0"/>
              <a:t>O que você ganha quando deus não é mais necessário para você ?</a:t>
            </a: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5583" y="2203890"/>
            <a:ext cx="3602182" cy="3602182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9628C9C4-74B3-4EA8-986B-106783975E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2991" y="2203890"/>
            <a:ext cx="4762500" cy="3286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36071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vento Principal">
  <a:themeElements>
    <a:clrScheme name="Main Event">
      <a:dk1>
        <a:sysClr val="windowText" lastClr="000000"/>
      </a:dk1>
      <a:lt1>
        <a:sysClr val="window" lastClr="FFFFFF"/>
      </a:lt1>
      <a:dk2>
        <a:srgbClr val="424242"/>
      </a:dk2>
      <a:lt2>
        <a:srgbClr val="C8C8C8"/>
      </a:lt2>
      <a:accent1>
        <a:srgbClr val="B80E0F"/>
      </a:accent1>
      <a:accent2>
        <a:srgbClr val="A6987D"/>
      </a:accent2>
      <a:accent3>
        <a:srgbClr val="7F9A71"/>
      </a:accent3>
      <a:accent4>
        <a:srgbClr val="64969F"/>
      </a:accent4>
      <a:accent5>
        <a:srgbClr val="9B75B2"/>
      </a:accent5>
      <a:accent6>
        <a:srgbClr val="80737A"/>
      </a:accent6>
      <a:hlink>
        <a:srgbClr val="F21213"/>
      </a:hlink>
      <a:folHlink>
        <a:srgbClr val="B6A394"/>
      </a:folHlink>
    </a:clrScheme>
    <a:fontScheme name="Main Event">
      <a:maj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ain Even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blipFill>
          <a:blip xmlns:r="http://schemas.openxmlformats.org/officeDocument/2006/relationships" r:embed="rId1">
            <a:duotone>
              <a:schemeClr val="phClr">
                <a:shade val="88000"/>
                <a:lumMod val="88000"/>
              </a:schemeClr>
              <a:schemeClr val="phClr"/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25400" dist="127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0"/>
        </a:gradFill>
        <a:blipFill>
          <a:blip xmlns:r="http://schemas.openxmlformats.org/officeDocument/2006/relationships" r:embed="rId2">
            <a:duotone>
              <a:schemeClr val="phClr">
                <a:shade val="48000"/>
                <a:satMod val="110000"/>
                <a:lumMod val="40000"/>
              </a:schemeClr>
              <a:schemeClr val="phClr">
                <a:tint val="90000"/>
                <a:lumMod val="10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in Event" id="{AC372BB4-D83D-411E-B849-B641926BA760}" vid="{F1EFBDE3-1A95-4E3D-81AD-1F53D65BEA01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</TotalTime>
  <Words>403</Words>
  <Application>Microsoft Office PowerPoint</Application>
  <PresentationFormat>Widescreen</PresentationFormat>
  <Paragraphs>49</Paragraphs>
  <Slides>14</Slides>
  <Notes>9</Notes>
  <HiddenSlides>0</HiddenSlides>
  <MMClips>1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14</vt:i4>
      </vt:variant>
    </vt:vector>
  </HeadingPairs>
  <TitlesOfParts>
    <vt:vector size="20" baseType="lpstr">
      <vt:lpstr>Agency FB</vt:lpstr>
      <vt:lpstr>Aldhabi</vt:lpstr>
      <vt:lpstr>Arial</vt:lpstr>
      <vt:lpstr>Calibri</vt:lpstr>
      <vt:lpstr>Impact</vt:lpstr>
      <vt:lpstr>Evento Principal</vt:lpstr>
      <vt:lpstr>Deuses  necessários</vt:lpstr>
      <vt:lpstr>Apresentação do PowerPoint</vt:lpstr>
      <vt:lpstr>Porque tentamos imitar os poderes de deus ?   Mas, não tentamos imitar seu caráter ? </vt:lpstr>
      <vt:lpstr>Olhos de fogo</vt:lpstr>
      <vt:lpstr>Se veste de luz</vt:lpstr>
      <vt:lpstr>raios</vt:lpstr>
      <vt:lpstr>rocha</vt:lpstr>
      <vt:lpstr>Soberania é a qualidade de algo ou alguém que é soberano, isto é, uma autoridade superior (com mais poder e domínio) em comparação aos demais.  </vt:lpstr>
      <vt:lpstr>O que você ganha quando deus não é mais necessário para você ?</vt:lpstr>
      <vt:lpstr>Romanos 1 :18 - 32 </vt:lpstr>
      <vt:lpstr>Romanos 1 :18 - 32 </vt:lpstr>
      <vt:lpstr>como reconhecer que Deus é necessário?</vt:lpstr>
      <vt:lpstr>ENTÃO, QUAL A PRIMEIRA CARACTERÍSTICA MAIS IMPORTANTE DE DEUS EM NOSSO DIAS ?</vt:lpstr>
      <vt:lpstr>único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Deuses  necessários</dc:title>
  <dc:subject>PE-CAPELAS</dc:subject>
  <dc:creator>Pr. MARCELO AUGUSTO DE CARVALHO; APV - Mariano Brum Alves</dc:creator>
  <cp:keywords>www.pastordeescola.com.br</cp:keywords>
  <dc:description>COMÉRCIO PROIBIDO. USO PESSOAL</dc:description>
  <cp:lastModifiedBy>APV - Mariano Brum Alves</cp:lastModifiedBy>
  <cp:revision>7</cp:revision>
  <dcterms:created xsi:type="dcterms:W3CDTF">2018-11-08T18:09:39Z</dcterms:created>
  <dcterms:modified xsi:type="dcterms:W3CDTF">2019-01-09T12:22:02Z</dcterms:modified>
  <cp:category>Pastor de Escola</cp:category>
</cp:coreProperties>
</file>