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4" r:id="rId9"/>
    <p:sldId id="263" r:id="rId10"/>
    <p:sldId id="269" r:id="rId11"/>
    <p:sldId id="266" r:id="rId12"/>
    <p:sldId id="265" r:id="rId13"/>
    <p:sldId id="272" r:id="rId14"/>
    <p:sldId id="267" r:id="rId15"/>
    <p:sldId id="270" r:id="rId16"/>
    <p:sldId id="271" r:id="rId17"/>
    <p:sldId id="268"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1329" autoAdjust="0"/>
  </p:normalViewPr>
  <p:slideViewPr>
    <p:cSldViewPr snapToGrid="0">
      <p:cViewPr varScale="1">
        <p:scale>
          <a:sx n="60" d="100"/>
          <a:sy n="60" d="100"/>
        </p:scale>
        <p:origin x="112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B433E-667F-4E4F-9FB1-060F760F6B2A}" type="datetimeFigureOut">
              <a:rPr lang="pt-BR" smtClean="0"/>
              <a:t>17/12/2018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0B988-55F4-4013-91F0-72975878B468}" type="slidenum">
              <a:rPr lang="pt-BR" smtClean="0"/>
              <a:t>‹nº›</a:t>
            </a:fld>
            <a:endParaRPr lang="pt-BR"/>
          </a:p>
        </p:txBody>
      </p:sp>
    </p:spTree>
    <p:extLst>
      <p:ext uri="{BB962C8B-B14F-4D97-AF65-F5344CB8AC3E}">
        <p14:creationId xmlns:p14="http://schemas.microsoft.com/office/powerpoint/2010/main" val="382433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Bom tarde turma! Quem bom que vocês vieram hoje. Hoje vamos analisar um pouco sobre um dia em que eu passei</a:t>
            </a:r>
            <a:r>
              <a:rPr lang="pt-BR" baseline="0" dirty="0" smtClean="0"/>
              <a:t> no Paraíso. Estão preparados? Vamos lá!</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1</a:t>
            </a:fld>
            <a:endParaRPr lang="pt-BR"/>
          </a:p>
        </p:txBody>
      </p:sp>
    </p:spTree>
    <p:extLst>
      <p:ext uri="{BB962C8B-B14F-4D97-AF65-F5344CB8AC3E}">
        <p14:creationId xmlns:p14="http://schemas.microsoft.com/office/powerpoint/2010/main" val="429108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mergulho que fiz foi como esse. Eles te dão um pé de pato, um colete e uma mascara de mergulho</a:t>
            </a:r>
            <a:r>
              <a:rPr lang="pt-BR" baseline="0" dirty="0" smtClean="0"/>
              <a:t> que se chama </a:t>
            </a:r>
            <a:r>
              <a:rPr lang="pt-BR" baseline="0" dirty="0" err="1" smtClean="0"/>
              <a:t>Snorkel</a:t>
            </a:r>
            <a:r>
              <a:rPr lang="pt-BR" baseline="0" dirty="0" smtClean="0"/>
              <a:t>. Ela tem um óculos, que aperta bem para não entrar agua nos olhos e tipo uma mangueirinha que permite você respirar. Quando cai agua no caninho é preciso sobrar com força para a agua sair.</a:t>
            </a:r>
          </a:p>
          <a:p>
            <a:endParaRPr lang="pt-BR" baseline="0" dirty="0" smtClean="0"/>
          </a:p>
          <a:p>
            <a:r>
              <a:rPr lang="pt-BR" baseline="0" dirty="0" smtClean="0"/>
              <a:t>O lugar que fui era cheio de peixes, mas eles são muito rápidos e é muito difícil toca-los. Eu vi uma tartaruga, mas nenhum golfinho...</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10</a:t>
            </a:fld>
            <a:endParaRPr lang="pt-BR"/>
          </a:p>
        </p:txBody>
      </p:sp>
    </p:spTree>
    <p:extLst>
      <p:ext uri="{BB962C8B-B14F-4D97-AF65-F5344CB8AC3E}">
        <p14:creationId xmlns:p14="http://schemas.microsoft.com/office/powerpoint/2010/main" val="3154901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Mas em meio a esse lugar maravilhoso tinha algo</a:t>
            </a:r>
            <a:r>
              <a:rPr lang="pt-BR" baseline="0" dirty="0" smtClean="0"/>
              <a:t> que eu detestei! O tal do pernilongo borrachudo. Ele parece mais com um mosquito, mas morde como um pernilongo. Aquela cidade está infestada desses bichinhos.  Quando eu estava na agua está tudo tranquilo agora quando paramos para almoçar... Foi terrível. Olha como ficou a nossa perna.</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11</a:t>
            </a:fld>
            <a:endParaRPr lang="pt-BR"/>
          </a:p>
        </p:txBody>
      </p:sp>
    </p:spTree>
    <p:extLst>
      <p:ext uri="{BB962C8B-B14F-4D97-AF65-F5344CB8AC3E}">
        <p14:creationId xmlns:p14="http://schemas.microsoft.com/office/powerpoint/2010/main" val="3664633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Quando essa</a:t>
            </a:r>
            <a:r>
              <a:rPr lang="pt-BR" baseline="0" dirty="0" smtClean="0"/>
              <a:t> praga te morde além de uma coceira terrível o local da mordida fica inchado... É muito desagradável. Daí eu fiquei pensando... Porque em todo lugar que a gente vá sempre tem algumas coisas que mostram que o lugar não é perfeito. Será que existe um lugar perfeito? A resposta é que nesta terra não! E é tudo culpa do pecado.</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12</a:t>
            </a:fld>
            <a:endParaRPr lang="pt-BR"/>
          </a:p>
        </p:txBody>
      </p:sp>
    </p:spTree>
    <p:extLst>
      <p:ext uri="{BB962C8B-B14F-4D97-AF65-F5344CB8AC3E}">
        <p14:creationId xmlns:p14="http://schemas.microsoft.com/office/powerpoint/2010/main" val="650909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Você sabe o que é pecado? Pecado é quando fazemos alguma coisa errada. Todos nós cometemos pecados. Não é possível</a:t>
            </a:r>
            <a:r>
              <a:rPr lang="pt-BR" baseline="0" dirty="0" smtClean="0"/>
              <a:t> viver sem errar e por conta disso não é possível viver sem pecar. Como é que surgiu o pecado?</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14</a:t>
            </a:fld>
            <a:endParaRPr lang="pt-BR"/>
          </a:p>
        </p:txBody>
      </p:sp>
    </p:spTree>
    <p:extLst>
      <p:ext uri="{BB962C8B-B14F-4D97-AF65-F5344CB8AC3E}">
        <p14:creationId xmlns:p14="http://schemas.microsoft.com/office/powerpoint/2010/main" val="3098259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Tudo começou quando Deus fez adão e Eva. Eles tinham todo o </a:t>
            </a:r>
            <a:r>
              <a:rPr lang="pt-BR" dirty="0" err="1" smtClean="0"/>
              <a:t>paraiso</a:t>
            </a:r>
            <a:r>
              <a:rPr lang="pt-BR" dirty="0" smtClean="0"/>
              <a:t> para aproveita, mas</a:t>
            </a:r>
            <a:r>
              <a:rPr lang="pt-BR" baseline="0" dirty="0" smtClean="0"/>
              <a:t> não podiam comer do fruto da árvore da vida. Depois que eles conversaram com a serpente Eva comeu do fruto e deu também a Adão e assim os dois pecaram. </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15</a:t>
            </a:fld>
            <a:endParaRPr lang="pt-BR"/>
          </a:p>
        </p:txBody>
      </p:sp>
    </p:spTree>
    <p:extLst>
      <p:ext uri="{BB962C8B-B14F-4D97-AF65-F5344CB8AC3E}">
        <p14:creationId xmlns:p14="http://schemas.microsoft.com/office/powerpoint/2010/main" val="1831580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erro</a:t>
            </a:r>
            <a:r>
              <a:rPr lang="pt-BR" baseline="0" dirty="0" smtClean="0"/>
              <a:t> deles afetou a todo o planeta. Os animais não eram todos mansos.. A terra não dava fruto fácil e surgiu as pragas.... É por isso que não tem um lugar perfeito nesse planeta, mas não será sempre assim. Olha esse texto </a:t>
            </a:r>
            <a:r>
              <a:rPr lang="pt-BR" baseline="0" dirty="0" err="1" smtClean="0"/>
              <a:t>Biblico</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16</a:t>
            </a:fld>
            <a:endParaRPr lang="pt-BR"/>
          </a:p>
        </p:txBody>
      </p:sp>
    </p:spTree>
    <p:extLst>
      <p:ext uri="{BB962C8B-B14F-4D97-AF65-F5344CB8AC3E}">
        <p14:creationId xmlns:p14="http://schemas.microsoft.com/office/powerpoint/2010/main" val="372889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sz="1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Nem olhos viram, nem ouvidos ouviram, nem jamais penetrou em coração humano o que Deus tem preparado para aqueles que o amam.”</a:t>
            </a:r>
            <a:r>
              <a:rPr lang="pt-BR" sz="1200" b="1" cap="none" spc="0"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1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 Coríntios 2:9  </a:t>
            </a:r>
          </a:p>
          <a:p>
            <a:endParaRPr lang="pt-BR" dirty="0" smtClean="0"/>
          </a:p>
          <a:p>
            <a:r>
              <a:rPr lang="pt-BR" dirty="0" smtClean="0"/>
              <a:t>A </a:t>
            </a:r>
            <a:r>
              <a:rPr lang="pt-BR" dirty="0" err="1" smtClean="0"/>
              <a:t>Biblia</a:t>
            </a:r>
            <a:r>
              <a:rPr lang="pt-BR" dirty="0" smtClean="0"/>
              <a:t> diz que Deus está preparando um lugar</a:t>
            </a:r>
            <a:r>
              <a:rPr lang="pt-BR" baseline="0" dirty="0" smtClean="0"/>
              <a:t> lindo e perfeito! Um lugar que nenhum olho jamais viu, isso quer dizer que nenhum beleza da terra se compara a beleza desse lugar.... E Deus está preparando para aqueles que o amam. Não troque as coisas de Deus pelas coisas que esse mundo tem a oferecer.... O que Deus está preparando é melhor. Quem quer ir para o céu? Amém! </a:t>
            </a:r>
            <a:r>
              <a:rPr lang="pt-BR" baseline="0" smtClean="0"/>
              <a:t>Vamos orar.</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17</a:t>
            </a:fld>
            <a:endParaRPr lang="pt-BR"/>
          </a:p>
        </p:txBody>
      </p:sp>
    </p:spTree>
    <p:extLst>
      <p:ext uri="{BB962C8B-B14F-4D97-AF65-F5344CB8AC3E}">
        <p14:creationId xmlns:p14="http://schemas.microsoft.com/office/powerpoint/2010/main" val="193187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Quem gosta de viajar? Eu gosto muito. Desde de criança</a:t>
            </a:r>
            <a:r>
              <a:rPr lang="pt-BR" baseline="0" dirty="0" smtClean="0"/>
              <a:t> meus pais me levaram para vários lugares. É muito bom! Lugar perto ou longe é sempre bom conhecer lugares novos. </a:t>
            </a:r>
          </a:p>
          <a:p>
            <a:endParaRPr lang="pt-BR" baseline="0" dirty="0" smtClean="0"/>
          </a:p>
          <a:p>
            <a:r>
              <a:rPr lang="pt-BR" baseline="0" dirty="0" smtClean="0"/>
              <a:t>Eu sempre ia com meus irmãos e meu pai e tenho a alegria porque minha esposa também gosta. </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2</a:t>
            </a:fld>
            <a:endParaRPr lang="pt-BR"/>
          </a:p>
        </p:txBody>
      </p:sp>
    </p:spTree>
    <p:extLst>
      <p:ext uri="{BB962C8B-B14F-4D97-AF65-F5344CB8AC3E}">
        <p14:creationId xmlns:p14="http://schemas.microsoft.com/office/powerpoint/2010/main" val="161715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Dos lugares que eu mais ia era o litoral. Sempre gostei de praia. Eu ficava tão ansioso que dormia até de sunga. Quando saíamos não levamos protetor e ficava muito</a:t>
            </a:r>
            <a:r>
              <a:rPr lang="pt-BR" baseline="0" dirty="0" smtClean="0"/>
              <a:t> queimado e descascava por um tempão. Foram varias aventuras. </a:t>
            </a:r>
          </a:p>
          <a:p>
            <a:endParaRPr lang="pt-BR" baseline="0" dirty="0" smtClean="0"/>
          </a:p>
          <a:p>
            <a:r>
              <a:rPr lang="pt-BR" baseline="0" dirty="0" smtClean="0"/>
              <a:t>Bom depois que eu cresci comecei a viajar sozinho.</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3</a:t>
            </a:fld>
            <a:endParaRPr lang="pt-BR"/>
          </a:p>
        </p:txBody>
      </p:sp>
    </p:spTree>
    <p:extLst>
      <p:ext uri="{BB962C8B-B14F-4D97-AF65-F5344CB8AC3E}">
        <p14:creationId xmlns:p14="http://schemas.microsoft.com/office/powerpoint/2010/main" val="71846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Quando era pequeno eu nunca</a:t>
            </a:r>
            <a:r>
              <a:rPr lang="pt-BR" baseline="0" dirty="0" smtClean="0"/>
              <a:t> tinha saído da cidade de São Paulo. Já fui há varias cidades mais nunca para outro estado. Mas quando cresci pude sair e quero mostrar alguns dos poucos lugares que pude visitar.</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4</a:t>
            </a:fld>
            <a:endParaRPr lang="pt-BR"/>
          </a:p>
        </p:txBody>
      </p:sp>
    </p:spTree>
    <p:extLst>
      <p:ext uri="{BB962C8B-B14F-4D97-AF65-F5344CB8AC3E}">
        <p14:creationId xmlns:p14="http://schemas.microsoft.com/office/powerpoint/2010/main" val="3006751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a:t>
            </a:r>
            <a:r>
              <a:rPr lang="pt-BR" baseline="0" dirty="0" smtClean="0"/>
              <a:t> primeira cidade que eu visitei foi Maringá. Eu fiquei encantado! Cidade linda, bem ampla e cheia de ciclovias. Fiquei apaixonado! Esse “prédio” é uma igreja que fica de frente para um parque. Ele é muito frequentado e tudo bem amplo!</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5</a:t>
            </a:fld>
            <a:endParaRPr lang="pt-BR"/>
          </a:p>
        </p:txBody>
      </p:sp>
    </p:spTree>
    <p:extLst>
      <p:ext uri="{BB962C8B-B14F-4D97-AF65-F5344CB8AC3E}">
        <p14:creationId xmlns:p14="http://schemas.microsoft.com/office/powerpoint/2010/main" val="367664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Essa é uma foto de uma das ruas. Bem</a:t>
            </a:r>
            <a:r>
              <a:rPr lang="pt-BR" baseline="0" dirty="0" smtClean="0"/>
              <a:t> legal né! </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6</a:t>
            </a:fld>
            <a:endParaRPr lang="pt-BR"/>
          </a:p>
        </p:txBody>
      </p:sp>
    </p:spTree>
    <p:extLst>
      <p:ext uri="{BB962C8B-B14F-4D97-AF65-F5344CB8AC3E}">
        <p14:creationId xmlns:p14="http://schemas.microsoft.com/office/powerpoint/2010/main" val="846548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Depois eu fui nessa cidade</a:t>
            </a:r>
            <a:r>
              <a:rPr lang="pt-BR" baseline="0" dirty="0" smtClean="0"/>
              <a:t> na Bahia. Essa cidade é muito pequena. E não tem nada... Nem banco tem. É preciso ir para outra cidade para ter alguma coisa.</a:t>
            </a:r>
          </a:p>
          <a:p>
            <a:endParaRPr lang="pt-BR" baseline="0" dirty="0" smtClean="0"/>
          </a:p>
          <a:p>
            <a:r>
              <a:rPr lang="pt-BR" baseline="0" dirty="0" smtClean="0"/>
              <a:t>Mas lá tinha essa queda d’água. É tudo muito limpo. Tem até peixe lá. Tudo muito bacana.</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7</a:t>
            </a:fld>
            <a:endParaRPr lang="pt-BR"/>
          </a:p>
        </p:txBody>
      </p:sp>
    </p:spTree>
    <p:extLst>
      <p:ext uri="{BB962C8B-B14F-4D97-AF65-F5344CB8AC3E}">
        <p14:creationId xmlns:p14="http://schemas.microsoft.com/office/powerpoint/2010/main" val="314455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Uma</a:t>
            </a:r>
            <a:r>
              <a:rPr lang="pt-BR" baseline="0" dirty="0" smtClean="0"/>
              <a:t> cidade que eu amei de visitar é a cidade de Ilha Bela. Que cidade maravilhosa. Para você nela é preciso pegar uma balsa. Quando você chega lá tem muitas opções de cachoeiras, trilhas e logico praias.</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8</a:t>
            </a:fld>
            <a:endParaRPr lang="pt-BR"/>
          </a:p>
        </p:txBody>
      </p:sp>
    </p:spTree>
    <p:extLst>
      <p:ext uri="{BB962C8B-B14F-4D97-AF65-F5344CB8AC3E}">
        <p14:creationId xmlns:p14="http://schemas.microsoft.com/office/powerpoint/2010/main" val="3423598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Aqui da para ter uma noção do que a cidade oferece. É tudo muito lindo. Tinha um pessoal que te levava para perto</a:t>
            </a:r>
            <a:r>
              <a:rPr lang="pt-BR" baseline="0" dirty="0" smtClean="0"/>
              <a:t> de uma ilha onde tem muitos peixes, tartarugas e até golfinhos! Quando eu fui não tinha golfinhos. </a:t>
            </a:r>
            <a:endParaRPr lang="pt-BR" dirty="0"/>
          </a:p>
        </p:txBody>
      </p:sp>
      <p:sp>
        <p:nvSpPr>
          <p:cNvPr id="4" name="Espaço Reservado para Número de Slide 3"/>
          <p:cNvSpPr>
            <a:spLocks noGrp="1"/>
          </p:cNvSpPr>
          <p:nvPr>
            <p:ph type="sldNum" sz="quarter" idx="10"/>
          </p:nvPr>
        </p:nvSpPr>
        <p:spPr/>
        <p:txBody>
          <a:bodyPr/>
          <a:lstStyle/>
          <a:p>
            <a:fld id="{0CC0B988-55F4-4013-91F0-72975878B468}" type="slidenum">
              <a:rPr lang="pt-BR" smtClean="0"/>
              <a:t>9</a:t>
            </a:fld>
            <a:endParaRPr lang="pt-BR"/>
          </a:p>
        </p:txBody>
      </p:sp>
    </p:spTree>
    <p:extLst>
      <p:ext uri="{BB962C8B-B14F-4D97-AF65-F5344CB8AC3E}">
        <p14:creationId xmlns:p14="http://schemas.microsoft.com/office/powerpoint/2010/main" val="492537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FA81731-4464-4080-B296-6969511F1850}" type="datetimeFigureOut">
              <a:rPr lang="pt-BR" smtClean="0"/>
              <a:t>17/12/2018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246692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FA81731-4464-4080-B296-6969511F1850}" type="datetimeFigureOut">
              <a:rPr lang="pt-BR" smtClean="0"/>
              <a:t>17/12/2018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328944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FA81731-4464-4080-B296-6969511F1850}" type="datetimeFigureOut">
              <a:rPr lang="pt-BR" smtClean="0"/>
              <a:t>17/12/2018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482259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FA81731-4464-4080-B296-6969511F1850}" type="datetimeFigureOut">
              <a:rPr lang="pt-BR" smtClean="0"/>
              <a:t>17/12/2018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281416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5FA81731-4464-4080-B296-6969511F1850}" type="datetimeFigureOut">
              <a:rPr lang="pt-BR" smtClean="0"/>
              <a:t>17/12/2018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112716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FA81731-4464-4080-B296-6969511F1850}" type="datetimeFigureOut">
              <a:rPr lang="pt-BR" smtClean="0"/>
              <a:t>17/12/2018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3551277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5FA81731-4464-4080-B296-6969511F1850}" type="datetimeFigureOut">
              <a:rPr lang="pt-BR" smtClean="0"/>
              <a:t>17/12/2018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371672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5FA81731-4464-4080-B296-6969511F1850}" type="datetimeFigureOut">
              <a:rPr lang="pt-BR" smtClean="0"/>
              <a:t>17/12/2018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9750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FA81731-4464-4080-B296-6969511F1850}" type="datetimeFigureOut">
              <a:rPr lang="pt-BR" smtClean="0"/>
              <a:t>17/12/2018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2481234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FA81731-4464-4080-B296-6969511F1850}" type="datetimeFigureOut">
              <a:rPr lang="pt-BR" smtClean="0"/>
              <a:t>17/12/2018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187510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FA81731-4464-4080-B296-6969511F1850}" type="datetimeFigureOut">
              <a:rPr lang="pt-BR" smtClean="0"/>
              <a:t>17/12/2018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6C7D9B1-CB78-44EA-A779-EF95A4704275}" type="slidenum">
              <a:rPr lang="pt-BR" smtClean="0"/>
              <a:t>‹nº›</a:t>
            </a:fld>
            <a:endParaRPr lang="pt-BR"/>
          </a:p>
        </p:txBody>
      </p:sp>
    </p:spTree>
    <p:extLst>
      <p:ext uri="{BB962C8B-B14F-4D97-AF65-F5344CB8AC3E}">
        <p14:creationId xmlns:p14="http://schemas.microsoft.com/office/powerpoint/2010/main" val="1394595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81731-4464-4080-B296-6969511F1850}" type="datetimeFigureOut">
              <a:rPr lang="pt-BR" smtClean="0"/>
              <a:t>17/12/2018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7D9B1-CB78-44EA-A779-EF95A4704275}" type="slidenum">
              <a:rPr lang="pt-BR" smtClean="0"/>
              <a:t>‹nº›</a:t>
            </a:fld>
            <a:endParaRPr lang="pt-BR"/>
          </a:p>
        </p:txBody>
      </p:sp>
    </p:spTree>
    <p:extLst>
      <p:ext uri="{BB962C8B-B14F-4D97-AF65-F5344CB8AC3E}">
        <p14:creationId xmlns:p14="http://schemas.microsoft.com/office/powerpoint/2010/main" val="93808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5" name="Imagem 4"/>
          <p:cNvPicPr>
            <a:picLocks noChangeAspect="1"/>
          </p:cNvPicPr>
          <p:nvPr/>
        </p:nvPicPr>
        <p:blipFill>
          <a:blip r:embed="rId3"/>
          <a:stretch>
            <a:fillRect/>
          </a:stretch>
        </p:blipFill>
        <p:spPr>
          <a:xfrm>
            <a:off x="0" y="-1"/>
            <a:ext cx="12192000" cy="7789333"/>
          </a:xfrm>
          <a:prstGeom prst="rect">
            <a:avLst/>
          </a:prstGeom>
        </p:spPr>
      </p:pic>
      <p:sp>
        <p:nvSpPr>
          <p:cNvPr id="6" name="CaixaDeTexto 5"/>
          <p:cNvSpPr txBox="1"/>
          <p:nvPr/>
        </p:nvSpPr>
        <p:spPr>
          <a:xfrm>
            <a:off x="4571999" y="522198"/>
            <a:ext cx="7100047" cy="1200329"/>
          </a:xfrm>
          <a:prstGeom prst="rect">
            <a:avLst/>
          </a:prstGeom>
          <a:noFill/>
        </p:spPr>
        <p:txBody>
          <a:bodyPr wrap="square" rtlCol="0">
            <a:spAutoFit/>
          </a:bodyPr>
          <a:lstStyle/>
          <a:p>
            <a:r>
              <a:rPr lang="pt-BR" sz="7200" b="1" dirty="0" smtClean="0">
                <a:ln>
                  <a:solidFill>
                    <a:schemeClr val="tx1">
                      <a:lumMod val="50000"/>
                      <a:lumOff val="50000"/>
                    </a:schemeClr>
                  </a:solidFill>
                </a:ln>
                <a:solidFill>
                  <a:schemeClr val="bg1"/>
                </a:solidFill>
                <a:latin typeface="Baskerville Old Face" panose="02020602080505020303" pitchFamily="18" charset="0"/>
              </a:rPr>
              <a:t>Um dia no Paraíso</a:t>
            </a:r>
            <a:endParaRPr lang="pt-BR" sz="7200" b="1" dirty="0">
              <a:ln>
                <a:solidFill>
                  <a:schemeClr val="tx1">
                    <a:lumMod val="50000"/>
                    <a:lumOff val="50000"/>
                  </a:schemeClr>
                </a:solidFill>
              </a:ln>
              <a:solidFill>
                <a:schemeClr val="bg1"/>
              </a:solidFill>
              <a:latin typeface="Baskerville Old Face" panose="02020602080505020303" pitchFamily="18" charset="0"/>
            </a:endParaRPr>
          </a:p>
        </p:txBody>
      </p:sp>
      <p:sp>
        <p:nvSpPr>
          <p:cNvPr id="7" name="CaixaDeTexto 6"/>
          <p:cNvSpPr txBox="1"/>
          <p:nvPr/>
        </p:nvSpPr>
        <p:spPr>
          <a:xfrm>
            <a:off x="5542546" y="5070133"/>
            <a:ext cx="7100047" cy="1200329"/>
          </a:xfrm>
          <a:prstGeom prst="rect">
            <a:avLst/>
          </a:prstGeom>
          <a:noFill/>
        </p:spPr>
        <p:txBody>
          <a:bodyPr wrap="square" rtlCol="0">
            <a:spAutoFit/>
          </a:bodyPr>
          <a:lstStyle/>
          <a:p>
            <a:r>
              <a:rPr lang="pt-BR" sz="7200" b="1" dirty="0" err="1" smtClean="0">
                <a:ln>
                  <a:solidFill>
                    <a:schemeClr val="tx1">
                      <a:lumMod val="50000"/>
                      <a:lumOff val="50000"/>
                    </a:schemeClr>
                  </a:solidFill>
                </a:ln>
                <a:solidFill>
                  <a:schemeClr val="bg1"/>
                </a:solidFill>
                <a:latin typeface="Baskerville Old Face" panose="02020602080505020303" pitchFamily="18" charset="0"/>
              </a:rPr>
              <a:t>Pr</a:t>
            </a:r>
            <a:r>
              <a:rPr lang="pt-BR" sz="7200" b="1" dirty="0" smtClean="0">
                <a:ln>
                  <a:solidFill>
                    <a:schemeClr val="tx1">
                      <a:lumMod val="50000"/>
                      <a:lumOff val="50000"/>
                    </a:schemeClr>
                  </a:solidFill>
                </a:ln>
                <a:solidFill>
                  <a:schemeClr val="bg1"/>
                </a:solidFill>
                <a:latin typeface="Baskerville Old Face" panose="02020602080505020303" pitchFamily="18" charset="0"/>
              </a:rPr>
              <a:t> Rafael Affonso</a:t>
            </a:r>
            <a:endParaRPr lang="pt-BR" sz="7200" b="1" dirty="0">
              <a:ln>
                <a:solidFill>
                  <a:schemeClr val="tx1">
                    <a:lumMod val="50000"/>
                    <a:lumOff val="50000"/>
                  </a:schemeClr>
                </a:solidFill>
              </a:ln>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852459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541421"/>
            <a:ext cx="12192001" cy="5775158"/>
          </a:xfrm>
          <a:prstGeom prst="rect">
            <a:avLst/>
          </a:prstGeom>
        </p:spPr>
      </p:pic>
      <p:sp>
        <p:nvSpPr>
          <p:cNvPr id="6" name="Retângulo 5"/>
          <p:cNvSpPr/>
          <p:nvPr/>
        </p:nvSpPr>
        <p:spPr>
          <a:xfrm>
            <a:off x="1001308" y="4056763"/>
            <a:ext cx="4007828" cy="1569660"/>
          </a:xfrm>
          <a:prstGeom prst="rect">
            <a:avLst/>
          </a:prstGeom>
          <a:noFill/>
        </p:spPr>
        <p:txBody>
          <a:bodyPr wrap="none" lIns="91440" tIns="45720" rIns="91440" bIns="45720">
            <a:spAutoFit/>
          </a:bodyPr>
          <a:lstStyle/>
          <a:p>
            <a:pPr algn="ctr"/>
            <a:r>
              <a:rPr lang="pt-BR" sz="9600" b="1" cap="none" spc="0"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Snorkel</a:t>
            </a:r>
            <a:endParaRPr lang="pt-BR"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Imagem 4"/>
          <p:cNvPicPr>
            <a:picLocks noChangeAspect="1"/>
          </p:cNvPicPr>
          <p:nvPr/>
        </p:nvPicPr>
        <p:blipFill>
          <a:blip r:embed="rId4"/>
          <a:stretch>
            <a:fillRect/>
          </a:stretch>
        </p:blipFill>
        <p:spPr>
          <a:xfrm>
            <a:off x="1502611" y="-16042"/>
            <a:ext cx="9186779" cy="6890084"/>
          </a:xfrm>
          <a:prstGeom prst="rect">
            <a:avLst/>
          </a:prstGeom>
        </p:spPr>
      </p:pic>
    </p:spTree>
    <p:extLst>
      <p:ext uri="{BB962C8B-B14F-4D97-AF65-F5344CB8AC3E}">
        <p14:creationId xmlns:p14="http://schemas.microsoft.com/office/powerpoint/2010/main" val="19356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57152" y="-1307353"/>
            <a:ext cx="12248030" cy="8165353"/>
          </a:xfrm>
          <a:prstGeom prst="rect">
            <a:avLst/>
          </a:prstGeom>
        </p:spPr>
      </p:pic>
      <p:sp>
        <p:nvSpPr>
          <p:cNvPr id="5" name="CaixaDeTexto 4"/>
          <p:cNvSpPr txBox="1"/>
          <p:nvPr/>
        </p:nvSpPr>
        <p:spPr>
          <a:xfrm>
            <a:off x="156881" y="4696460"/>
            <a:ext cx="11819965" cy="1569660"/>
          </a:xfrm>
          <a:prstGeom prst="rect">
            <a:avLst/>
          </a:prstGeom>
          <a:noFill/>
        </p:spPr>
        <p:txBody>
          <a:bodyPr wrap="square" rtlCol="0">
            <a:spAutoFit/>
          </a:bodyPr>
          <a:lstStyle/>
          <a:p>
            <a:pPr algn="ctr"/>
            <a:r>
              <a:rPr lang="pt-BR" sz="9600" b="1" dirty="0" smtClean="0">
                <a:ln>
                  <a:solidFill>
                    <a:schemeClr val="tx1">
                      <a:lumMod val="50000"/>
                      <a:lumOff val="50000"/>
                    </a:schemeClr>
                  </a:solidFill>
                </a:ln>
                <a:solidFill>
                  <a:schemeClr val="bg1"/>
                </a:solidFill>
                <a:latin typeface="Baskerville Old Face" panose="02020602080505020303" pitchFamily="18" charset="0"/>
              </a:rPr>
              <a:t>Pernilongo Borrachudo</a:t>
            </a:r>
            <a:endParaRPr lang="pt-BR" sz="9600" b="1" dirty="0">
              <a:ln>
                <a:solidFill>
                  <a:schemeClr val="tx1">
                    <a:lumMod val="50000"/>
                    <a:lumOff val="50000"/>
                  </a:schemeClr>
                </a:solidFill>
              </a:ln>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123856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5143500" cy="6858000"/>
          </a:xfrm>
          <a:prstGeom prst="rect">
            <a:avLst/>
          </a:prstGeom>
        </p:spPr>
      </p:pic>
      <p:pic>
        <p:nvPicPr>
          <p:cNvPr id="5" name="Imagem 4"/>
          <p:cNvPicPr>
            <a:picLocks noChangeAspect="1"/>
          </p:cNvPicPr>
          <p:nvPr/>
        </p:nvPicPr>
        <p:blipFill>
          <a:blip r:embed="rId4"/>
          <a:stretch>
            <a:fillRect/>
          </a:stretch>
        </p:blipFill>
        <p:spPr>
          <a:xfrm>
            <a:off x="5289176" y="840441"/>
            <a:ext cx="6902824" cy="5177118"/>
          </a:xfrm>
          <a:prstGeom prst="rect">
            <a:avLst/>
          </a:prstGeom>
        </p:spPr>
      </p:pic>
    </p:spTree>
    <p:extLst>
      <p:ext uri="{BB962C8B-B14F-4D97-AF65-F5344CB8AC3E}">
        <p14:creationId xmlns:p14="http://schemas.microsoft.com/office/powerpoint/2010/main" val="2774964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esultado de imagem para utop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3" y="-33199"/>
            <a:ext cx="4806456" cy="6914645"/>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4342397" y="1351508"/>
            <a:ext cx="7849603" cy="4154984"/>
          </a:xfrm>
          <a:prstGeom prst="rect">
            <a:avLst/>
          </a:prstGeom>
          <a:noFill/>
        </p:spPr>
        <p:txBody>
          <a:bodyPr wrap="square" lIns="91440" tIns="45720" rIns="91440" bIns="45720">
            <a:spAutoFit/>
          </a:bodyPr>
          <a:lstStyle/>
          <a:p>
            <a:pPr algn="ctr"/>
            <a:r>
              <a:rPr lang="pt-BR" sz="8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EXISTE ALGUM LUGAR PERFEITO?</a:t>
            </a:r>
            <a:endParaRPr lang="pt-BR"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6724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a:blip r:embed="rId3"/>
          <a:stretch>
            <a:fillRect/>
          </a:stretch>
        </p:blipFill>
        <p:spPr>
          <a:xfrm>
            <a:off x="-1107658" y="258763"/>
            <a:ext cx="14407316" cy="6340475"/>
          </a:xfrm>
          <a:prstGeom prst="rect">
            <a:avLst/>
          </a:prstGeom>
        </p:spPr>
      </p:pic>
    </p:spTree>
    <p:extLst>
      <p:ext uri="{BB962C8B-B14F-4D97-AF65-F5344CB8AC3E}">
        <p14:creationId xmlns:p14="http://schemas.microsoft.com/office/powerpoint/2010/main" val="3559260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1491916" y="-24063"/>
            <a:ext cx="9176084" cy="6882063"/>
          </a:xfrm>
          <a:prstGeom prst="rect">
            <a:avLst/>
          </a:prstGeom>
        </p:spPr>
      </p:pic>
    </p:spTree>
    <p:extLst>
      <p:ext uri="{BB962C8B-B14F-4D97-AF65-F5344CB8AC3E}">
        <p14:creationId xmlns:p14="http://schemas.microsoft.com/office/powerpoint/2010/main" val="985919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771255" y="-32084"/>
            <a:ext cx="10649490" cy="6922168"/>
          </a:xfrm>
          <a:prstGeom prst="rect">
            <a:avLst/>
          </a:prstGeom>
        </p:spPr>
      </p:pic>
    </p:spTree>
    <p:extLst>
      <p:ext uri="{BB962C8B-B14F-4D97-AF65-F5344CB8AC3E}">
        <p14:creationId xmlns:p14="http://schemas.microsoft.com/office/powerpoint/2010/main" val="9148616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76200"/>
            <a:ext cx="12192000" cy="7010400"/>
          </a:xfrm>
          <a:prstGeom prst="rect">
            <a:avLst/>
          </a:prstGeom>
        </p:spPr>
      </p:pic>
      <p:sp>
        <p:nvSpPr>
          <p:cNvPr id="5" name="Retângulo 4"/>
          <p:cNvSpPr/>
          <p:nvPr/>
        </p:nvSpPr>
        <p:spPr>
          <a:xfrm>
            <a:off x="206188" y="167901"/>
            <a:ext cx="11779624" cy="4431983"/>
          </a:xfrm>
          <a:prstGeom prst="rect">
            <a:avLst/>
          </a:prstGeom>
          <a:noFill/>
        </p:spPr>
        <p:txBody>
          <a:bodyPr wrap="square" lIns="91440" tIns="45720" rIns="91440" bIns="45720">
            <a:spAutoFit/>
          </a:bodyPr>
          <a:lstStyle/>
          <a:p>
            <a:pPr algn="ctr"/>
            <a:r>
              <a:rPr lang="pt-BR"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Nem olhos viram, nem ouvidos ouviram, nem jamais penetrou em coração humano o que Deus tem preparado para aqueles que o amam.”</a:t>
            </a:r>
          </a:p>
          <a:p>
            <a:pPr algn="r"/>
            <a:endParaRPr lang="pt-BR" sz="11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r"/>
            <a:r>
              <a:rPr lang="pt-BR"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 Coríntios 2:9  </a:t>
            </a:r>
            <a:endParaRPr lang="pt-B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4959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40708" y="-1657028"/>
            <a:ext cx="12232707" cy="8515028"/>
          </a:xfrm>
          <a:prstGeom prst="rect">
            <a:avLst/>
          </a:prstGeom>
        </p:spPr>
      </p:pic>
      <p:sp>
        <p:nvSpPr>
          <p:cNvPr id="5" name="CaixaDeTexto 4"/>
          <p:cNvSpPr txBox="1"/>
          <p:nvPr/>
        </p:nvSpPr>
        <p:spPr>
          <a:xfrm>
            <a:off x="161363" y="273109"/>
            <a:ext cx="8659908" cy="1200329"/>
          </a:xfrm>
          <a:prstGeom prst="rect">
            <a:avLst/>
          </a:prstGeom>
          <a:noFill/>
        </p:spPr>
        <p:txBody>
          <a:bodyPr wrap="square" rtlCol="0">
            <a:spAutoFit/>
          </a:bodyPr>
          <a:lstStyle/>
          <a:p>
            <a:r>
              <a:rPr lang="pt-BR" sz="7200" b="1" dirty="0" smtClean="0">
                <a:ln>
                  <a:solidFill>
                    <a:schemeClr val="tx1">
                      <a:lumMod val="50000"/>
                      <a:lumOff val="50000"/>
                    </a:schemeClr>
                  </a:solidFill>
                </a:ln>
                <a:solidFill>
                  <a:schemeClr val="bg1"/>
                </a:solidFill>
                <a:latin typeface="Baskerville Old Face" panose="02020602080505020303" pitchFamily="18" charset="0"/>
              </a:rPr>
              <a:t>Quem gosta de viajar?</a:t>
            </a:r>
            <a:endParaRPr lang="pt-BR" sz="7200" b="1" dirty="0">
              <a:ln>
                <a:solidFill>
                  <a:schemeClr val="tx1">
                    <a:lumMod val="50000"/>
                    <a:lumOff val="50000"/>
                  </a:schemeClr>
                </a:solidFill>
              </a:ln>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99132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39622" y="-304794"/>
            <a:ext cx="12231621" cy="8140479"/>
          </a:xfrm>
          <a:prstGeom prst="rect">
            <a:avLst/>
          </a:prstGeom>
        </p:spPr>
      </p:pic>
    </p:spTree>
    <p:extLst>
      <p:ext uri="{BB962C8B-B14F-4D97-AF65-F5344CB8AC3E}">
        <p14:creationId xmlns:p14="http://schemas.microsoft.com/office/powerpoint/2010/main" val="418457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1" y="-381000"/>
            <a:ext cx="12199171" cy="7624482"/>
          </a:xfrm>
          <a:prstGeom prst="rect">
            <a:avLst/>
          </a:prstGeom>
        </p:spPr>
      </p:pic>
      <p:sp>
        <p:nvSpPr>
          <p:cNvPr id="6" name="CaixaDeTexto 5"/>
          <p:cNvSpPr txBox="1"/>
          <p:nvPr/>
        </p:nvSpPr>
        <p:spPr>
          <a:xfrm>
            <a:off x="161363" y="273109"/>
            <a:ext cx="8659908" cy="1569660"/>
          </a:xfrm>
          <a:prstGeom prst="rect">
            <a:avLst/>
          </a:prstGeom>
          <a:noFill/>
        </p:spPr>
        <p:txBody>
          <a:bodyPr wrap="square" rtlCol="0">
            <a:spAutoFit/>
          </a:bodyPr>
          <a:lstStyle/>
          <a:p>
            <a:r>
              <a:rPr lang="pt-BR" sz="9600" b="1" dirty="0" smtClean="0">
                <a:ln>
                  <a:solidFill>
                    <a:schemeClr val="tx1">
                      <a:lumMod val="50000"/>
                      <a:lumOff val="50000"/>
                    </a:schemeClr>
                  </a:solidFill>
                </a:ln>
                <a:solidFill>
                  <a:schemeClr val="bg1"/>
                </a:solidFill>
                <a:latin typeface="Baskerville Old Face" panose="02020602080505020303" pitchFamily="18" charset="0"/>
              </a:rPr>
              <a:t>São Paulo</a:t>
            </a:r>
            <a:endParaRPr lang="pt-BR" sz="9600" b="1" dirty="0">
              <a:ln>
                <a:solidFill>
                  <a:schemeClr val="tx1">
                    <a:lumMod val="50000"/>
                    <a:lumOff val="50000"/>
                  </a:schemeClr>
                </a:solidFill>
              </a:ln>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3949877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1" y="-914409"/>
            <a:ext cx="12250271" cy="8166847"/>
          </a:xfrm>
          <a:prstGeom prst="rect">
            <a:avLst/>
          </a:prstGeom>
        </p:spPr>
      </p:pic>
      <p:sp>
        <p:nvSpPr>
          <p:cNvPr id="5" name="CaixaDeTexto 4"/>
          <p:cNvSpPr txBox="1"/>
          <p:nvPr/>
        </p:nvSpPr>
        <p:spPr>
          <a:xfrm>
            <a:off x="156882" y="4965417"/>
            <a:ext cx="8659908" cy="1569660"/>
          </a:xfrm>
          <a:prstGeom prst="rect">
            <a:avLst/>
          </a:prstGeom>
          <a:noFill/>
        </p:spPr>
        <p:txBody>
          <a:bodyPr wrap="square" rtlCol="0">
            <a:spAutoFit/>
          </a:bodyPr>
          <a:lstStyle/>
          <a:p>
            <a:r>
              <a:rPr lang="pt-BR" sz="9600" b="1" dirty="0" smtClean="0">
                <a:ln>
                  <a:solidFill>
                    <a:schemeClr val="tx1">
                      <a:lumMod val="50000"/>
                      <a:lumOff val="50000"/>
                    </a:schemeClr>
                  </a:solidFill>
                </a:ln>
                <a:solidFill>
                  <a:schemeClr val="bg1"/>
                </a:solidFill>
                <a:latin typeface="Baskerville Old Face" panose="02020602080505020303" pitchFamily="18" charset="0"/>
              </a:rPr>
              <a:t>Maringá</a:t>
            </a:r>
            <a:endParaRPr lang="pt-BR" sz="9600" b="1" dirty="0">
              <a:ln>
                <a:solidFill>
                  <a:schemeClr val="tx1">
                    <a:lumMod val="50000"/>
                    <a:lumOff val="50000"/>
                  </a:schemeClr>
                </a:solidFill>
              </a:ln>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577427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762992"/>
            <a:ext cx="12192000" cy="5332016"/>
          </a:xfrm>
          <a:prstGeom prst="rect">
            <a:avLst/>
          </a:prstGeom>
        </p:spPr>
      </p:pic>
    </p:spTree>
    <p:extLst>
      <p:ext uri="{BB962C8B-B14F-4D97-AF65-F5344CB8AC3E}">
        <p14:creationId xmlns:p14="http://schemas.microsoft.com/office/powerpoint/2010/main" val="1882016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a:blip r:embed="rId3"/>
          <a:stretch>
            <a:fillRect/>
          </a:stretch>
        </p:blipFill>
        <p:spPr>
          <a:xfrm>
            <a:off x="-322729" y="0"/>
            <a:ext cx="12837458" cy="6874252"/>
          </a:xfrm>
          <a:prstGeom prst="rect">
            <a:avLst/>
          </a:prstGeom>
        </p:spPr>
      </p:pic>
      <p:sp>
        <p:nvSpPr>
          <p:cNvPr id="6" name="CaixaDeTexto 5"/>
          <p:cNvSpPr txBox="1"/>
          <p:nvPr/>
        </p:nvSpPr>
        <p:spPr>
          <a:xfrm>
            <a:off x="156882" y="4965417"/>
            <a:ext cx="8659908" cy="1569660"/>
          </a:xfrm>
          <a:prstGeom prst="rect">
            <a:avLst/>
          </a:prstGeom>
          <a:noFill/>
        </p:spPr>
        <p:txBody>
          <a:bodyPr wrap="square" rtlCol="0">
            <a:spAutoFit/>
          </a:bodyPr>
          <a:lstStyle/>
          <a:p>
            <a:r>
              <a:rPr lang="pt-BR" sz="9600" b="1" dirty="0" err="1" smtClean="0">
                <a:ln>
                  <a:solidFill>
                    <a:schemeClr val="tx1">
                      <a:lumMod val="50000"/>
                      <a:lumOff val="50000"/>
                    </a:schemeClr>
                  </a:solidFill>
                </a:ln>
                <a:solidFill>
                  <a:schemeClr val="bg1"/>
                </a:solidFill>
                <a:latin typeface="Baskerville Old Face" panose="02020602080505020303" pitchFamily="18" charset="0"/>
              </a:rPr>
              <a:t>Caraguatai</a:t>
            </a:r>
            <a:r>
              <a:rPr lang="pt-BR" sz="9600" b="1" dirty="0" smtClean="0">
                <a:ln>
                  <a:solidFill>
                    <a:schemeClr val="tx1">
                      <a:lumMod val="50000"/>
                      <a:lumOff val="50000"/>
                    </a:schemeClr>
                  </a:solidFill>
                </a:ln>
                <a:solidFill>
                  <a:schemeClr val="bg1"/>
                </a:solidFill>
                <a:latin typeface="Baskerville Old Face" panose="02020602080505020303" pitchFamily="18" charset="0"/>
              </a:rPr>
              <a:t>, BH</a:t>
            </a:r>
            <a:endParaRPr lang="pt-BR" sz="9600" b="1" dirty="0">
              <a:ln>
                <a:solidFill>
                  <a:schemeClr val="tx1">
                    <a:lumMod val="50000"/>
                    <a:lumOff val="50000"/>
                  </a:schemeClr>
                </a:solidFill>
              </a:ln>
              <a:solidFill>
                <a:schemeClr val="bg1"/>
              </a:solidFill>
              <a:latin typeface="Baskerville Old Face" panose="02020602080505020303" pitchFamily="18" charset="0"/>
            </a:endParaRPr>
          </a:p>
        </p:txBody>
      </p:sp>
      <p:pic>
        <p:nvPicPr>
          <p:cNvPr id="4" name="Imagem 3"/>
          <p:cNvPicPr>
            <a:picLocks noChangeAspect="1"/>
          </p:cNvPicPr>
          <p:nvPr/>
        </p:nvPicPr>
        <p:blipFill>
          <a:blip r:embed="rId4"/>
          <a:stretch>
            <a:fillRect/>
          </a:stretch>
        </p:blipFill>
        <p:spPr>
          <a:xfrm>
            <a:off x="2199715" y="506786"/>
            <a:ext cx="7792571" cy="584442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835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04119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4143526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937</Words>
  <Application>Microsoft Office PowerPoint</Application>
  <PresentationFormat>Widescreen</PresentationFormat>
  <Paragraphs>54</Paragraphs>
  <Slides>17</Slides>
  <Notes>16</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17</vt:i4>
      </vt:variant>
    </vt:vector>
  </HeadingPairs>
  <TitlesOfParts>
    <vt:vector size="22" baseType="lpstr">
      <vt:lpstr>Arial</vt:lpstr>
      <vt:lpstr>Baskerville Old Face</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PE-CAPELAS</dc:subject>
  <dc:creator>Pr. MARCELO AUGUSTO DE CARVALHO; APV - Rafael de Andrade Affonso</dc:creator>
  <cp:keywords>www.pastordeescola.com.br</cp:keywords>
  <dc:description>COMÉRCIO PROIBIDO. USO PESSOAL</dc:description>
  <cp:lastModifiedBy>APV - Rafael de Andrade Affonso</cp:lastModifiedBy>
  <cp:revision>23</cp:revision>
  <dcterms:created xsi:type="dcterms:W3CDTF">2018-11-26T14:53:55Z</dcterms:created>
  <dcterms:modified xsi:type="dcterms:W3CDTF">2018-12-17T16:59:51Z</dcterms:modified>
  <cp:category>Pastor de Escola</cp:category>
</cp:coreProperties>
</file>