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67" r:id="rId3"/>
    <p:sldId id="264" r:id="rId4"/>
    <p:sldId id="268" r:id="rId5"/>
    <p:sldId id="269" r:id="rId6"/>
    <p:sldId id="293" r:id="rId7"/>
    <p:sldId id="271" r:id="rId8"/>
    <p:sldId id="298" r:id="rId9"/>
    <p:sldId id="299" r:id="rId10"/>
    <p:sldId id="272" r:id="rId11"/>
    <p:sldId id="273" r:id="rId12"/>
    <p:sldId id="294" r:id="rId13"/>
    <p:sldId id="274" r:id="rId14"/>
    <p:sldId id="275" r:id="rId15"/>
    <p:sldId id="276" r:id="rId16"/>
    <p:sldId id="295" r:id="rId17"/>
    <p:sldId id="277" r:id="rId18"/>
    <p:sldId id="300" r:id="rId19"/>
    <p:sldId id="281" r:id="rId20"/>
    <p:sldId id="285" r:id="rId21"/>
    <p:sldId id="286" r:id="rId22"/>
    <p:sldId id="287" r:id="rId23"/>
    <p:sldId id="301" r:id="rId24"/>
    <p:sldId id="263" r:id="rId25"/>
    <p:sldId id="256" r:id="rId26"/>
    <p:sldId id="297" r:id="rId27"/>
    <p:sldId id="290" r:id="rId28"/>
    <p:sldId id="302" r:id="rId29"/>
    <p:sldId id="262" r:id="rId30"/>
    <p:sldId id="303" r:id="rId31"/>
    <p:sldId id="304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99"/>
    <a:srgbClr val="E7F5FE"/>
    <a:srgbClr val="F6F6F6"/>
    <a:srgbClr val="F2F3F7"/>
    <a:srgbClr val="8B1325"/>
    <a:srgbClr val="80000F"/>
    <a:srgbClr val="85010F"/>
    <a:srgbClr val="7F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76740" autoAdjust="0"/>
  </p:normalViewPr>
  <p:slideViewPr>
    <p:cSldViewPr snapToGrid="0">
      <p:cViewPr varScale="1">
        <p:scale>
          <a:sx n="35" d="100"/>
          <a:sy n="35" d="100"/>
        </p:scale>
        <p:origin x="12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D8B08-2CD5-4EB6-961F-6194BC651EC1}" type="datetimeFigureOut">
              <a:rPr lang="pt-BR" smtClean="0"/>
              <a:t>06/01/2019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BA848-8B54-482B-9D2D-F1331808B2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94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Ontem</a:t>
            </a:r>
            <a:r>
              <a:rPr lang="pt-BR" baseline="0" dirty="0" smtClean="0"/>
              <a:t> se comemorou o dia dos namorados...</a:t>
            </a:r>
          </a:p>
          <a:p>
            <a:r>
              <a:rPr lang="pt-BR" baseline="0" dirty="0" smtClean="0"/>
              <a:t>Não vou perguntar quem está namorando e quem ganhou presente ontem...</a:t>
            </a:r>
          </a:p>
          <a:p>
            <a:r>
              <a:rPr lang="pt-BR" baseline="0" dirty="0" smtClean="0"/>
              <a:t>Nessa época tem alguns que começam a namorar pra ganhar presente, e outros terminam pra não ter que gastar...</a:t>
            </a:r>
          </a:p>
          <a:p>
            <a:endParaRPr lang="pt-BR" baseline="0" dirty="0" smtClean="0"/>
          </a:p>
          <a:p>
            <a:r>
              <a:rPr lang="pt-BR" baseline="0" dirty="0" smtClean="0"/>
              <a:t>O fato é que namorar é bom!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724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Período Para Conhecer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878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É muito cedo para namorarmos?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135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pt-BR" b="1" dirty="0" smtClean="0"/>
              <a:t>Quanto mais cedo você começa</a:t>
            </a:r>
            <a:r>
              <a:rPr lang="pt-BR" b="1" baseline="0" dirty="0" smtClean="0"/>
              <a:t> a namorar, mais cedo vem os problemas.</a:t>
            </a:r>
          </a:p>
          <a:p>
            <a:pPr algn="just">
              <a:defRPr/>
            </a:pPr>
            <a:r>
              <a:rPr lang="pt-BR" b="1" baseline="0" dirty="0" smtClean="0"/>
              <a:t>Porque somos diferentes.</a:t>
            </a:r>
            <a:endParaRPr lang="pt-BR" b="1" dirty="0" smtClean="0"/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comum casais que se conheceram a pouco tempo e em alguns dias já estão namorando. Esta é uma boa demonstração de como as loucuras do romance e da paixão pode nos levar a tomar decisões erradas; quantas pessoas que você conhece não faz isso e algumas semanas depois (senão dias) já estão namorando outra pessoa? Namorar não é brinquedo não.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59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pt-BR" b="1" dirty="0" smtClean="0"/>
              <a:t>Como escolher a pessoa certa?</a:t>
            </a:r>
          </a:p>
          <a:p>
            <a:pPr algn="just">
              <a:defRPr/>
            </a:pPr>
            <a:r>
              <a:rPr lang="pt-BR" b="1" dirty="0" smtClean="0"/>
              <a:t>Afinidade</a:t>
            </a:r>
          </a:p>
          <a:p>
            <a:pPr algn="just">
              <a:defRPr/>
            </a:pPr>
            <a:r>
              <a:rPr lang="pt-BR" b="1" dirty="0" smtClean="0"/>
              <a:t>Crenças</a:t>
            </a:r>
          </a:p>
          <a:p>
            <a:pPr algn="just">
              <a:defRPr/>
            </a:pPr>
            <a:r>
              <a:rPr lang="pt-BR" b="1" dirty="0" smtClean="0"/>
              <a:t>Objetivo pessoal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849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Afinidade: quanto maior for a afinidade,</a:t>
            </a:r>
            <a:r>
              <a:rPr lang="pt-BR" b="1" baseline="0" dirty="0" smtClean="0"/>
              <a:t> mais chance de dar certo.</a:t>
            </a:r>
            <a:endParaRPr lang="pt-BR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653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https://www.youtube.com/watch?v=OaaUrHnOKKY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312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pt-BR" b="1" dirty="0" smtClean="0"/>
              <a:t>Crenças:</a:t>
            </a:r>
          </a:p>
          <a:p>
            <a:pPr algn="just">
              <a:defRPr/>
            </a:pPr>
            <a:r>
              <a:rPr lang="pt-BR" b="1" dirty="0" smtClean="0"/>
              <a:t>No que diz respeito a afinidades,</a:t>
            </a:r>
            <a:r>
              <a:rPr lang="pt-BR" b="1" baseline="0" dirty="0" smtClean="0"/>
              <a:t> essa questão é de grande importância. É fundamental que tenham as mesmas crenças religiosas.</a:t>
            </a:r>
          </a:p>
          <a:p>
            <a:pPr algn="just">
              <a:defRPr/>
            </a:pPr>
            <a:endParaRPr lang="pt-BR" b="1" dirty="0" smtClean="0"/>
          </a:p>
          <a:p>
            <a:pPr algn="just">
              <a:defRPr/>
            </a:pPr>
            <a:r>
              <a:rPr lang="pt-BR" b="1" dirty="0" smtClean="0"/>
              <a:t>“Andarão dois juntos,</a:t>
            </a:r>
            <a:r>
              <a:rPr lang="pt-BR" b="1" baseline="0" dirty="0" smtClean="0"/>
              <a:t> se não estiverem de acordo?’ </a:t>
            </a:r>
            <a:r>
              <a:rPr lang="pt-BR" b="1" baseline="0" dirty="0" err="1" smtClean="0"/>
              <a:t>Am</a:t>
            </a:r>
            <a:r>
              <a:rPr lang="pt-BR" b="1" baseline="0" dirty="0" smtClean="0"/>
              <a:t> 3:3. A felicidade e prosperidade da relação matrimonial depende da unidade dos cônjuges; mas entre o crente e o incrédulo há uma diferença radical de gostos, inclinações e propósitos. Estão a servir dois senhores, entre os quais não pode haver concórdia. Por mais puros e corretos que sejam os princípios de um, a influencia de um companheiro ou companheira incrédula terá uma tendência para afastar de Deus” EGW - PP p.174</a:t>
            </a:r>
            <a:endParaRPr lang="pt-BR" b="1" dirty="0" smtClean="0"/>
          </a:p>
          <a:p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Objetivo pessoal</a:t>
            </a:r>
          </a:p>
          <a:p>
            <a:pPr algn="just">
              <a:defRPr/>
            </a:pPr>
            <a:r>
              <a:rPr lang="pt-BR" b="1" dirty="0" smtClean="0"/>
              <a:t>Ambos</a:t>
            </a:r>
            <a:r>
              <a:rPr lang="pt-BR" b="1" baseline="0" dirty="0" smtClean="0"/>
              <a:t> querem fazer faculdade? Quais as aspirações profissionais dos dois? Quais os sonhos?</a:t>
            </a:r>
            <a:endParaRPr lang="pt-BR" b="1" dirty="0" smtClean="0"/>
          </a:p>
          <a:p>
            <a:endParaRPr lang="pt-B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O que gosta de comer,</a:t>
            </a:r>
            <a:r>
              <a:rPr lang="pt-BR" b="1" baseline="0" dirty="0" smtClean="0"/>
              <a:t> fazer, qual o hobby....</a:t>
            </a:r>
            <a:endParaRPr lang="pt-BR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 alguma 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importancia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fato de não gostarmos da mesma coisa?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Interesses comuns são importantes, mas não tanto como uma filosofia compartilhada; sua abordagem à vida é o que faz você ser quem você é, não o seu gosto em filmes, times de futebol ou chocolate. Dito isto, você vão começar a passar muito tempo juntos e você vai sentir o peso e a chatice de fazer só coisas que não gosta, caso vocês não tenham absolutamente nada em comum. A beleza do gato ou da gata não é tudo neste caso.</a:t>
            </a:r>
            <a:endParaRPr lang="pt-BR" dirty="0" smtClean="0"/>
          </a:p>
          <a:p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Os dois querem ter filhos?</a:t>
            </a:r>
            <a:r>
              <a:rPr lang="pt-BR" b="1" baseline="0" dirty="0" smtClean="0"/>
              <a:t> Quantos? Quando?, ou seja, em que altura da vida? De que forma?</a:t>
            </a:r>
          </a:p>
          <a:p>
            <a:pPr algn="just">
              <a:defRPr/>
            </a:pPr>
            <a:r>
              <a:rPr lang="pt-BR" b="1" baseline="0" dirty="0" smtClean="0"/>
              <a:t>O que pensam a respeito de educação? A mãe vai parar de trabalhar, pra cuidar, ambos concordam?</a:t>
            </a:r>
            <a:endParaRPr lang="pt-BR" b="1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671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Relacionamento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401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pt-BR" b="1" dirty="0" smtClean="0"/>
              <a:t>Como é o relacionamento?</a:t>
            </a:r>
          </a:p>
          <a:p>
            <a:pPr algn="just">
              <a:defRPr/>
            </a:pPr>
            <a:r>
              <a:rPr lang="pt-BR" b="1" dirty="0" smtClean="0"/>
              <a:t>Mostrar</a:t>
            </a:r>
            <a:r>
              <a:rPr lang="pt-BR" b="1" baseline="0" dirty="0" smtClean="0"/>
              <a:t> abuso.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Como se comporta em relação aos</a:t>
            </a:r>
            <a:r>
              <a:rPr lang="pt-BR" b="1" baseline="0" dirty="0" smtClean="0"/>
              <a:t> pais, a maneira com que o rapaz trata a mãe é assim que tratará a esposa, a forma que uma menina trata o pai e a forma como vai tratar o esposo, se ela gasta o dinheiro do pai sem qualquer preocupação, se ela não o obedece, não respeita, e não dá valor no seu dinheiro suado, assim será com o esposo.</a:t>
            </a:r>
            <a:endParaRPr lang="pt-BR" b="1" dirty="0" smtClean="0"/>
          </a:p>
          <a:p>
            <a:pPr algn="just">
              <a:defRPr/>
            </a:pPr>
            <a:r>
              <a:rPr lang="pt-BR" b="1" baseline="0" dirty="0" smtClean="0"/>
              <a:t>Pegando no pesado.</a:t>
            </a:r>
            <a:endParaRPr lang="pt-BR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217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Como se relaciona com você?</a:t>
            </a:r>
            <a:r>
              <a:rPr lang="pt-BR" b="1" baseline="0" dirty="0" smtClean="0"/>
              <a:t> Não se engane, o que é ruim no namoro, piora no casamento. cuidado.!</a:t>
            </a:r>
            <a:endParaRPr lang="pt-BR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42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Você é daqueles que tá sempre confuso (a) com relação</a:t>
            </a:r>
            <a:r>
              <a:rPr lang="pt-BR" baseline="0" dirty="0" smtClean="0"/>
              <a:t> a isso?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348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Namorar faz bem?</a:t>
            </a:r>
          </a:p>
          <a:p>
            <a:r>
              <a:rPr lang="pt-BR" b="1" dirty="0" smtClean="0"/>
              <a:t>Depende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60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Se o namoro traz problemas e discussões</a:t>
            </a:r>
            <a:r>
              <a:rPr lang="pt-BR" b="1" baseline="0" dirty="0" smtClean="0"/>
              <a:t>, se prejudica os estudos se separa você dos amigos e familiares. Não faz bem.</a:t>
            </a:r>
            <a:endParaRPr lang="pt-BR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441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Quando</a:t>
            </a:r>
            <a:r>
              <a:rPr lang="pt-BR" b="1" baseline="0" dirty="0" smtClean="0"/>
              <a:t> o ciúmes é exacerbado.</a:t>
            </a:r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684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Possessivo. Chiclete. </a:t>
            </a:r>
            <a:r>
              <a:rPr lang="pt-BR" b="1" dirty="0" smtClean="0"/>
              <a:t>Tudo</a:t>
            </a:r>
            <a:r>
              <a:rPr lang="pt-BR" b="1" baseline="0" dirty="0" smtClean="0"/>
              <a:t> deve ser equilibrado na relação.</a:t>
            </a:r>
            <a:endParaRPr lang="pt-BR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Quando sequestra a sua individualidade. Seu único dono é Cristo.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540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Quando separa dos amigos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Quando separa</a:t>
            </a:r>
            <a:r>
              <a:rPr lang="pt-BR" b="1" baseline="0" dirty="0" smtClean="0"/>
              <a:t> você dos seus pais</a:t>
            </a:r>
            <a:endParaRPr lang="pt-BR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411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1" dirty="0" smtClean="0"/>
              <a:t>O</a:t>
            </a:r>
            <a:r>
              <a:rPr lang="pt-BR" b="1" baseline="0" dirty="0" smtClean="0"/>
              <a:t> Namoro saudável precisa ter:</a:t>
            </a:r>
          </a:p>
          <a:p>
            <a:pPr algn="just">
              <a:defRPr/>
            </a:pPr>
            <a:r>
              <a:rPr lang="pt-BR" b="1" baseline="0" dirty="0" smtClean="0"/>
              <a:t>Propósito</a:t>
            </a:r>
          </a:p>
          <a:p>
            <a:pPr algn="just">
              <a:defRPr/>
            </a:pPr>
            <a:r>
              <a:rPr lang="pt-BR" b="1" baseline="0" dirty="0" smtClean="0"/>
              <a:t>Ser no tempo certo</a:t>
            </a:r>
          </a:p>
          <a:p>
            <a:pPr algn="just">
              <a:defRPr/>
            </a:pPr>
            <a:r>
              <a:rPr lang="pt-BR" b="1" baseline="0" dirty="0" smtClean="0"/>
              <a:t>Com a pessoa certa</a:t>
            </a:r>
          </a:p>
          <a:p>
            <a:pPr algn="just">
              <a:defRPr/>
            </a:pPr>
            <a:r>
              <a:rPr lang="pt-BR" b="1" baseline="0" dirty="0" smtClean="0"/>
              <a:t>Com maturidade</a:t>
            </a:r>
          </a:p>
          <a:p>
            <a:pPr algn="just">
              <a:defRPr/>
            </a:pPr>
            <a:r>
              <a:rPr lang="pt-BR" b="1" baseline="0" dirty="0" smtClean="0"/>
              <a:t>Equilíbrio</a:t>
            </a:r>
          </a:p>
          <a:p>
            <a:pPr algn="just">
              <a:defRPr/>
            </a:pPr>
            <a:r>
              <a:rPr lang="pt-BR" b="1" baseline="0" dirty="0" smtClean="0"/>
              <a:t>Tem que fazer bem e não mal, isso a curto, médio e longo prazo.</a:t>
            </a:r>
            <a:endParaRPr lang="pt-BR" b="1" dirty="0" smtClean="0"/>
          </a:p>
          <a:p>
            <a:endParaRPr lang="pt-BR" dirty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73B44A3A-26EF-42A4-B8EE-79B4FD6416AF}" type="slidenum">
              <a:rPr lang="pt-BR" altLang="pt-BR" smtClean="0">
                <a:latin typeface="Berlin Sans FB Demi" pitchFamily="34" charset="0"/>
              </a:rPr>
              <a:pPr eaLnBrk="1" hangingPunct="1"/>
              <a:t>29</a:t>
            </a:fld>
            <a:endParaRPr lang="pt-BR" altLang="pt-BR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71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34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Ou vive apaixonado por alguém? Fora</a:t>
            </a:r>
            <a:r>
              <a:rPr lang="pt-BR" baseline="0" dirty="0" smtClean="0"/>
              <a:t> do ar.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53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Quer sempre estar num relacionamento? Não consegue ficar sozinho?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04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Parece até que esse</a:t>
            </a:r>
            <a:r>
              <a:rPr lang="pt-BR" baseline="0" dirty="0" smtClean="0"/>
              <a:t> assunto é batido. E é mesmo. Mas o fato é que:</a:t>
            </a:r>
          </a:p>
          <a:p>
            <a:r>
              <a:rPr lang="pt-BR" baseline="0" dirty="0" smtClean="0"/>
              <a:t>Quem não tá namorando, fica pensando em namorar...</a:t>
            </a:r>
          </a:p>
          <a:p>
            <a:r>
              <a:rPr lang="pt-BR" baseline="0" dirty="0" smtClean="0"/>
              <a:t>Quem tá namorando, ou pensa em como terminar, ou em como não perder a pessoa...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557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você realmente se preocupa com algo, você quer fazê-lo corretamente. O mesmo deve acontecer nos relacionamentos. Portanto, antes de mudar seu status no Facebook, tire um tempo para perguntar a si mesmo algumas perguntas, em seguida, tomar sua decisão.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dirty="0" smtClean="0"/>
              <a:t>http://www.ligacaoteen.com.br/papo-teen/paquera/10-perguntas-voce-precisa-fazer-si-mesma-antes-de-comecar-um-namoro/62834/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86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1. Qual</a:t>
            </a:r>
            <a:r>
              <a:rPr lang="pt-BR" b="1" baseline="0" dirty="0" smtClean="0"/>
              <a:t> o objetivo do namoro?</a:t>
            </a:r>
            <a:endParaRPr lang="pt-BR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66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Não é partir corações.</a:t>
            </a:r>
          </a:p>
          <a:p>
            <a:r>
              <a:rPr lang="pt-BR" dirty="0" smtClean="0"/>
              <a:t>Brincar</a:t>
            </a:r>
            <a:r>
              <a:rPr lang="pt-BR" baseline="0" dirty="0" smtClean="0"/>
              <a:t> com sentimentos.</a:t>
            </a:r>
          </a:p>
          <a:p>
            <a:r>
              <a:rPr lang="pt-BR" baseline="0" dirty="0" smtClean="0"/>
              <a:t>Pendurar mais uma medalha no peito.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436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pt-BR" b="1" dirty="0" smtClean="0"/>
              <a:t>Vale ressaltar</a:t>
            </a:r>
            <a:r>
              <a:rPr lang="pt-BR" b="1" baseline="0" dirty="0" smtClean="0"/>
              <a:t> que esta palavra, ou pelo menos como é praticada, é recente. Até pouco tempo atrás, não existia o namoro como conhecemos hoje. O pai da moça fazia os arranjos, e ele escolhia o noivo, muitas vezes a moça só conhecia o marido no dia do casamento, ou poucos dias antes. Com certeza sua avó conhece alguém que se casou nestas condições.</a:t>
            </a:r>
          </a:p>
          <a:p>
            <a:pPr algn="just">
              <a:defRPr/>
            </a:pPr>
            <a:r>
              <a:rPr lang="pt-BR" b="1" baseline="0" dirty="0" smtClean="0"/>
              <a:t>Não se pode precisar como e quando aconteceu a mudança, mas a consciência da humanidade foi despertando e os próprios filhos foram escolhendo seus pretendentes, afinal não queriam se casar com quem não conheciam, foi aí que surgiu o período de namoro. Para ambos se conhecerem antes de se unirem em matrimonio. Se neste período descobrissem algo que não valesse a pena terminavam.</a:t>
            </a:r>
            <a:endParaRPr lang="pt-BR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A848-8B54-482B-9D2D-F1331808B26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45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AEF-2FFB-4F39-873F-26F8CC77F096}" type="datetimeFigureOut">
              <a:rPr lang="pt-BR" smtClean="0"/>
              <a:t>06/01/2019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F4D1-9265-44F9-B882-6E6F3C44D6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54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AEF-2FFB-4F39-873F-26F8CC77F096}" type="datetimeFigureOut">
              <a:rPr lang="pt-BR" smtClean="0"/>
              <a:t>06/01/2019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F4D1-9265-44F9-B882-6E6F3C44D6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1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AEF-2FFB-4F39-873F-26F8CC77F096}" type="datetimeFigureOut">
              <a:rPr lang="pt-BR" smtClean="0"/>
              <a:t>06/01/2019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F4D1-9265-44F9-B882-6E6F3C44D6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4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AEF-2FFB-4F39-873F-26F8CC77F096}" type="datetimeFigureOut">
              <a:rPr lang="pt-BR" smtClean="0"/>
              <a:t>06/01/2019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F4D1-9265-44F9-B882-6E6F3C44D6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47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AEF-2FFB-4F39-873F-26F8CC77F096}" type="datetimeFigureOut">
              <a:rPr lang="pt-BR" smtClean="0"/>
              <a:t>06/01/2019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F4D1-9265-44F9-B882-6E6F3C44D6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61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AEF-2FFB-4F39-873F-26F8CC77F096}" type="datetimeFigureOut">
              <a:rPr lang="pt-BR" smtClean="0"/>
              <a:t>06/01/2019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F4D1-9265-44F9-B882-6E6F3C44D6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83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AEF-2FFB-4F39-873F-26F8CC77F096}" type="datetimeFigureOut">
              <a:rPr lang="pt-BR" smtClean="0"/>
              <a:t>06/01/2019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F4D1-9265-44F9-B882-6E6F3C44D6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54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AEF-2FFB-4F39-873F-26F8CC77F096}" type="datetimeFigureOut">
              <a:rPr lang="pt-BR" smtClean="0"/>
              <a:t>06/01/2019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F4D1-9265-44F9-B882-6E6F3C44D6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41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AEF-2FFB-4F39-873F-26F8CC77F096}" type="datetimeFigureOut">
              <a:rPr lang="pt-BR" smtClean="0"/>
              <a:t>06/01/2019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F4D1-9265-44F9-B882-6E6F3C44D6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39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AEF-2FFB-4F39-873F-26F8CC77F096}" type="datetimeFigureOut">
              <a:rPr lang="pt-BR" smtClean="0"/>
              <a:t>06/01/2019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F4D1-9265-44F9-B882-6E6F3C44D6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42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AEF-2FFB-4F39-873F-26F8CC77F096}" type="datetimeFigureOut">
              <a:rPr lang="pt-BR" smtClean="0"/>
              <a:t>06/01/2019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F4D1-9265-44F9-B882-6E6F3C44D6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12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EAEF-2FFB-4F39-873F-26F8CC77F096}" type="datetimeFigureOut">
              <a:rPr lang="pt-BR" smtClean="0"/>
              <a:t>06/01/2019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0F4D1-9265-44F9-B882-6E6F3C44D6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00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10" y="0"/>
            <a:ext cx="9676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497233" y="1075393"/>
            <a:ext cx="2715808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?</a:t>
            </a:r>
            <a:endParaRPr lang="pt-BR" sz="3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77184" y="3269150"/>
            <a:ext cx="4732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namoro</a:t>
            </a:r>
            <a:endParaRPr lang="pt-B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79345" y="4219358"/>
            <a:ext cx="40601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o</a:t>
            </a:r>
            <a:r>
              <a:rPr lang="pt-BR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u b.  .</a:t>
            </a:r>
            <a:endParaRPr lang="pt-B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4"/>
          <p:cNvSpPr txBox="1"/>
          <p:nvPr/>
        </p:nvSpPr>
        <p:spPr>
          <a:xfrm>
            <a:off x="846411" y="5727886"/>
            <a:ext cx="231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bg1"/>
                </a:solidFill>
              </a:rPr>
              <a:t>Pr. Rodrigo Paiva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Resultado de imagem para casamento forÃ§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casamento forÃ§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4" y="0"/>
            <a:ext cx="10293432" cy="6858000"/>
          </a:xfrm>
        </p:spPr>
      </p:pic>
      <p:sp>
        <p:nvSpPr>
          <p:cNvPr id="7" name="CaixaDeTexto 6"/>
          <p:cNvSpPr txBox="1"/>
          <p:nvPr/>
        </p:nvSpPr>
        <p:spPr>
          <a:xfrm>
            <a:off x="6138002" y="527932"/>
            <a:ext cx="5050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Período para conhecer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3768"/>
            <a:ext cx="12192000" cy="9141722"/>
          </a:xfrm>
        </p:spPr>
      </p:pic>
      <p:sp>
        <p:nvSpPr>
          <p:cNvPr id="5" name="CaixaDeTexto 4"/>
          <p:cNvSpPr txBox="1"/>
          <p:nvPr/>
        </p:nvSpPr>
        <p:spPr>
          <a:xfrm>
            <a:off x="136212" y="4006670"/>
            <a:ext cx="7478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 MUITO </a:t>
            </a:r>
          </a:p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CEDO</a:t>
            </a: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NAMORARMOS?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3716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2714" y="0"/>
            <a:ext cx="747824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QUANTO MAIS CEDO O NAMORO, </a:t>
            </a:r>
          </a:p>
          <a:p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 CEDO VIRÃO OS PROBLEMAS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95489"/>
          </a:xfrm>
        </p:spPr>
      </p:pic>
      <p:grpSp>
        <p:nvGrpSpPr>
          <p:cNvPr id="7" name="Grupo 6"/>
          <p:cNvGrpSpPr/>
          <p:nvPr/>
        </p:nvGrpSpPr>
        <p:grpSpPr>
          <a:xfrm>
            <a:off x="561474" y="344908"/>
            <a:ext cx="11277600" cy="6015790"/>
            <a:chOff x="0" y="481262"/>
            <a:chExt cx="12368463" cy="6785812"/>
          </a:xfrm>
        </p:grpSpPr>
        <p:sp>
          <p:nvSpPr>
            <p:cNvPr id="3" name="Explosão 2 2"/>
            <p:cNvSpPr/>
            <p:nvPr/>
          </p:nvSpPr>
          <p:spPr>
            <a:xfrm>
              <a:off x="0" y="481262"/>
              <a:ext cx="12368463" cy="6785812"/>
            </a:xfrm>
            <a:prstGeom prst="irregularSeal2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xplosão 2 5"/>
            <p:cNvSpPr/>
            <p:nvPr/>
          </p:nvSpPr>
          <p:spPr>
            <a:xfrm>
              <a:off x="753978" y="1090863"/>
              <a:ext cx="10772274" cy="5767137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 rot="20662310">
              <a:off x="2401779" y="2426607"/>
              <a:ext cx="6842104" cy="2916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COMO ESCOLHER A PESSOA CERTA?</a:t>
              </a:r>
              <a:endPara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0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casal jogando ju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061011" y="621786"/>
            <a:ext cx="440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AFINIDADE</a:t>
            </a:r>
          </a:p>
        </p:txBody>
      </p:sp>
    </p:spTree>
    <p:extLst>
      <p:ext uri="{BB962C8B-B14F-4D97-AF65-F5344CB8AC3E}">
        <p14:creationId xmlns:p14="http://schemas.microsoft.com/office/powerpoint/2010/main" val="35388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Vídeo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2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casal com crenÃ§as difer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04884" cy="68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casal com crenÃ§as difer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16" y="0"/>
            <a:ext cx="11004884" cy="68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casal com crenÃ§as difer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6" y="0"/>
            <a:ext cx="11004884" cy="68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casal com crenÃ§as difer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9" y="0"/>
            <a:ext cx="11004884" cy="68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63453" y="3433010"/>
            <a:ext cx="3240505" cy="1107996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SONHOS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3078" name="Picture 6" descr="Resultado de imagem para torre eiffel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16" y="894373"/>
            <a:ext cx="2951747" cy="551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ímbolo de 'Não' 7"/>
          <p:cNvSpPr/>
          <p:nvPr/>
        </p:nvSpPr>
        <p:spPr>
          <a:xfrm>
            <a:off x="4636168" y="3737811"/>
            <a:ext cx="2438400" cy="2342147"/>
          </a:xfrm>
          <a:prstGeom prst="noSmoking">
            <a:avLst>
              <a:gd name="adj" fmla="val 91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082" name="Picture 10" descr="Resultado de imagem para BEBE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85" y="2760996"/>
            <a:ext cx="25812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ímbolo de 'Não' 16"/>
          <p:cNvSpPr/>
          <p:nvPr/>
        </p:nvSpPr>
        <p:spPr>
          <a:xfrm>
            <a:off x="4868779" y="3264569"/>
            <a:ext cx="2438400" cy="2342147"/>
          </a:xfrm>
          <a:prstGeom prst="noSmoking">
            <a:avLst>
              <a:gd name="adj" fmla="val 91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20594077">
            <a:off x="4066674" y="3665621"/>
            <a:ext cx="3553326" cy="1107996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CRENÇAS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3084" name="Picture 12" descr="Resultado de imagem para ESTRELA DE DAVI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0" y="2891250"/>
            <a:ext cx="2935705" cy="32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sultado de imagem para HINDU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33" y="2943475"/>
            <a:ext cx="3117013" cy="321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 rot="963577">
            <a:off x="4114799" y="3777917"/>
            <a:ext cx="4034590" cy="1107996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OBJETIVOS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3090" name="Picture 18" descr="Resultado de imagem para harvard logo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85" y="2770437"/>
            <a:ext cx="3614320" cy="361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Resultado de imagem para BART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36" y="2709726"/>
            <a:ext cx="3513222" cy="34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412423" y="4083325"/>
            <a:ext cx="3169141" cy="1107996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GOSTOS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3094" name="Picture 22" descr="Resultado de imagem para CASA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05" y="2311715"/>
            <a:ext cx="6108199" cy="45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Resultado de imagem para PASSEIO 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68" y="2628697"/>
            <a:ext cx="4138864" cy="3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946358" y="3850105"/>
            <a:ext cx="4256678" cy="132343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solidFill>
                  <a:srgbClr val="FF0000"/>
                </a:solidFill>
              </a:rPr>
              <a:t>ATENÇÃO</a:t>
            </a:r>
            <a:endParaRPr lang="pt-BR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1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familia de pa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261811" y="284902"/>
            <a:ext cx="6930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RELACIONAMENTO</a:t>
            </a:r>
          </a:p>
        </p:txBody>
      </p:sp>
    </p:spTree>
    <p:extLst>
      <p:ext uri="{BB962C8B-B14F-4D97-AF65-F5344CB8AC3E}">
        <p14:creationId xmlns:p14="http://schemas.microsoft.com/office/powerpoint/2010/main" val="10390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59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56704" y="997031"/>
            <a:ext cx="44037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FORMA QUE TRATA OS PAIS, É COMO TRATARÁ VOCÊ.</a:t>
            </a:r>
          </a:p>
        </p:txBody>
      </p:sp>
    </p:spTree>
    <p:extLst>
      <p:ext uri="{BB962C8B-B14F-4D97-AF65-F5344CB8AC3E}">
        <p14:creationId xmlns:p14="http://schemas.microsoft.com/office/powerpoint/2010/main" val="16641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2" y="792066"/>
            <a:ext cx="9111916" cy="60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ão 1 2"/>
          <p:cNvSpPr/>
          <p:nvPr/>
        </p:nvSpPr>
        <p:spPr>
          <a:xfrm rot="19367353">
            <a:off x="5823284" y="417094"/>
            <a:ext cx="6384758" cy="45078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xplosão 1 4"/>
          <p:cNvSpPr/>
          <p:nvPr/>
        </p:nvSpPr>
        <p:spPr>
          <a:xfrm rot="19519781">
            <a:off x="6144127" y="778042"/>
            <a:ext cx="5807242" cy="3994484"/>
          </a:xfrm>
          <a:prstGeom prst="irregularSeal1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 rot="19155920">
            <a:off x="7457903" y="1702059"/>
            <a:ext cx="32624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Fico ou </a:t>
            </a:r>
          </a:p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fico?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namoro indo 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299285" y="330550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VOCÊS SE RELACIONAM?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</p:spPr>
      </p:pic>
      <p:sp>
        <p:nvSpPr>
          <p:cNvPr id="5" name="CaixaDeTexto 4"/>
          <p:cNvSpPr txBox="1"/>
          <p:nvPr/>
        </p:nvSpPr>
        <p:spPr>
          <a:xfrm>
            <a:off x="344409" y="3018336"/>
            <a:ext cx="4403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NAMORAR</a:t>
            </a:r>
          </a:p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FAZ BEM?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405566" y="3443452"/>
            <a:ext cx="440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DEPENDE</a:t>
            </a:r>
          </a:p>
        </p:txBody>
      </p:sp>
    </p:spTree>
    <p:extLst>
      <p:ext uri="{BB962C8B-B14F-4D97-AF65-F5344CB8AC3E}">
        <p14:creationId xmlns:p14="http://schemas.microsoft.com/office/powerpoint/2010/main" val="536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20001"/>
          </a:xfrm>
        </p:spPr>
      </p:pic>
      <p:sp>
        <p:nvSpPr>
          <p:cNvPr id="5" name="CaixaDeTexto 4"/>
          <p:cNvSpPr txBox="1"/>
          <p:nvPr/>
        </p:nvSpPr>
        <p:spPr>
          <a:xfrm>
            <a:off x="416598" y="5934670"/>
            <a:ext cx="4716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DISCUSSÕES</a:t>
            </a:r>
          </a:p>
        </p:txBody>
      </p:sp>
    </p:spTree>
    <p:extLst>
      <p:ext uri="{BB962C8B-B14F-4D97-AF65-F5344CB8AC3E}">
        <p14:creationId xmlns:p14="http://schemas.microsoft.com/office/powerpoint/2010/main" val="25987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9965"/>
            <a:ext cx="12192000" cy="761796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16598" y="368059"/>
            <a:ext cx="4716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ATRASO NOS ESTUDOS</a:t>
            </a:r>
          </a:p>
        </p:txBody>
      </p:sp>
    </p:spTree>
    <p:extLst>
      <p:ext uri="{BB962C8B-B14F-4D97-AF65-F5344CB8AC3E}">
        <p14:creationId xmlns:p14="http://schemas.microsoft.com/office/powerpoint/2010/main" val="17732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namoro ch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54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5553451" y="242687"/>
            <a:ext cx="6778878" cy="6429703"/>
            <a:chOff x="2353056" y="242687"/>
            <a:chExt cx="6778878" cy="6429703"/>
          </a:xfrm>
        </p:grpSpPr>
        <p:pic>
          <p:nvPicPr>
            <p:cNvPr id="1026" name="Picture 2" descr="Resultado de imagem para logo whatsapp alta definiÃ§Ã£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928" y="242687"/>
              <a:ext cx="6279006" cy="642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Elipse 4"/>
            <p:cNvSpPr/>
            <p:nvPr/>
          </p:nvSpPr>
          <p:spPr>
            <a:xfrm>
              <a:off x="2389632" y="2145792"/>
              <a:ext cx="1670304" cy="1633728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353056" y="2487168"/>
              <a:ext cx="17235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1613</a:t>
              </a:r>
              <a:endPara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16598" y="368059"/>
            <a:ext cx="6272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ROUBA A INDIVIDUALIDADE</a:t>
            </a:r>
          </a:p>
        </p:txBody>
      </p:sp>
    </p:spTree>
    <p:extLst>
      <p:ext uri="{BB962C8B-B14F-4D97-AF65-F5344CB8AC3E}">
        <p14:creationId xmlns:p14="http://schemas.microsoft.com/office/powerpoint/2010/main" val="29186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como valorizar uma pessoa am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0628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16598" y="368059"/>
            <a:ext cx="4716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SUFOCANTE</a:t>
            </a:r>
          </a:p>
        </p:txBody>
      </p:sp>
    </p:spTree>
    <p:extLst>
      <p:ext uri="{BB962C8B-B14F-4D97-AF65-F5344CB8AC3E}">
        <p14:creationId xmlns:p14="http://schemas.microsoft.com/office/powerpoint/2010/main" val="26482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416597" y="368059"/>
            <a:ext cx="67702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AFASTA OS AMIGOS E A FAMÍLIA</a:t>
            </a:r>
          </a:p>
        </p:txBody>
      </p:sp>
    </p:spTree>
    <p:extLst>
      <p:ext uri="{BB962C8B-B14F-4D97-AF65-F5344CB8AC3E}">
        <p14:creationId xmlns:p14="http://schemas.microsoft.com/office/powerpoint/2010/main" val="17763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2047" y="5103674"/>
            <a:ext cx="11967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É RUIM NO NAMORO, TENDE A PIORAR NO CASAMENTO</a:t>
            </a:r>
          </a:p>
        </p:txBody>
      </p:sp>
    </p:spTree>
    <p:extLst>
      <p:ext uri="{BB962C8B-B14F-4D97-AF65-F5344CB8AC3E}">
        <p14:creationId xmlns:p14="http://schemas.microsoft.com/office/powerpoint/2010/main" val="40180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526"/>
            <a:ext cx="12192000" cy="7620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144126" y="1303239"/>
            <a:ext cx="5486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“Andarão dois juntos, se não estiverem de acordo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?” </a:t>
            </a:r>
          </a:p>
          <a:p>
            <a:pPr algn="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Amós </a:t>
            </a: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3:3</a:t>
            </a:r>
            <a:endParaRPr lang="pt-B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0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12496" cy="6858000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44380" y="3095668"/>
            <a:ext cx="6785810" cy="3416320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</a:p>
          <a:p>
            <a:pPr>
              <a:defRPr/>
            </a:pP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 no tempo certo</a:t>
            </a:r>
          </a:p>
          <a:p>
            <a:pPr>
              <a:defRPr/>
            </a:pP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 a pessoa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certa</a:t>
            </a:r>
          </a:p>
          <a:p>
            <a:pPr>
              <a:defRPr/>
            </a:pP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 maturidade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20001"/>
          </a:xfrm>
        </p:spPr>
      </p:pic>
      <p:sp>
        <p:nvSpPr>
          <p:cNvPr id="3" name="Retângulo 2"/>
          <p:cNvSpPr/>
          <p:nvPr/>
        </p:nvSpPr>
        <p:spPr>
          <a:xfrm>
            <a:off x="128336" y="5103674"/>
            <a:ext cx="117107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 que fazer bem e não mal, isso a curto, médio e longo prazo.</a:t>
            </a:r>
          </a:p>
        </p:txBody>
      </p:sp>
    </p:spTree>
    <p:extLst>
      <p:ext uri="{BB962C8B-B14F-4D97-AF65-F5344CB8AC3E}">
        <p14:creationId xmlns:p14="http://schemas.microsoft.com/office/powerpoint/2010/main" val="2934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92968" y="401053"/>
            <a:ext cx="344876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Fulano de Tal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Resultado de imagem para pensando em namor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56" y="0"/>
            <a:ext cx="9164889" cy="686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como valorizar uma pessoa am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0628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6463" y="3441680"/>
            <a:ext cx="5575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você realmente se preocupa com algo, você quer fazê-lo corretamente. O mesmo deve acontecer nos relacionamentos. </a:t>
            </a:r>
          </a:p>
        </p:txBody>
      </p:sp>
    </p:spTree>
    <p:extLst>
      <p:ext uri="{BB962C8B-B14F-4D97-AF65-F5344CB8AC3E}">
        <p14:creationId xmlns:p14="http://schemas.microsoft.com/office/powerpoint/2010/main" val="14328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casal se olh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2054" cy="697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8968" y="6063916"/>
            <a:ext cx="11559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 O OBJETIVO DO NAMORO?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" name="Picture 10" descr="Resultado de imagem para coraÃ§Ã£o partido dedinh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1116" cy="68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m para coraÃ§Ã£o partido dedinh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59" y="0"/>
            <a:ext cx="10331116" cy="68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m para coraÃ§Ã£o partido dedinh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84" y="0"/>
            <a:ext cx="10331116" cy="68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20842" y="2310063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é para brincar com sentimentos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1" y="413086"/>
            <a:ext cx="5566109" cy="55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m para coraÃ§Ãµes partid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4" y="2839453"/>
            <a:ext cx="2291048" cy="17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esultado de imagem para coraÃ§Ãµes partid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526849" cy="27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sultado de imagem para coraÃ§Ãµes partid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44405" y="0"/>
            <a:ext cx="354759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sultado de imagem para coraÃ§Ãµes partid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9809" y="2967648"/>
            <a:ext cx="2334126" cy="180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486402" y="5807242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Nem erguer troféus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1017</Words>
  <Application>Microsoft Office PowerPoint</Application>
  <PresentationFormat>Widescreen</PresentationFormat>
  <Paragraphs>142</Paragraphs>
  <Slides>31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Arial Rounded MT Bold</vt:lpstr>
      <vt:lpstr>Berlin Sans FB Demi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Vídeo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PE-CAPELAS</dc:subject>
  <dc:creator>Pr. MARCELO AUGUSTO DE CARVALHO; alenaria costa</dc:creator>
  <cp:keywords>www.pastordeescola.com.br</cp:keywords>
  <dc:description>COMÉRCIO PROIBIDO. USO PESSOAL</dc:description>
  <cp:lastModifiedBy>APV - Rodrigo Paiva Bezerra</cp:lastModifiedBy>
  <cp:revision>58</cp:revision>
  <dcterms:created xsi:type="dcterms:W3CDTF">2018-06-11T23:56:36Z</dcterms:created>
  <dcterms:modified xsi:type="dcterms:W3CDTF">2019-01-06T16:28:55Z</dcterms:modified>
  <cp:category>Pastor de Escola</cp:category>
</cp:coreProperties>
</file>