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8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2EBB5-2F89-AA48-ACAB-373EDEB8A90B}" type="datetimeFigureOut">
              <a:rPr lang="en-US" smtClean="0"/>
              <a:t>20/04/18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72358-C4C7-8D4E-974A-2FF2B0585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3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baseline="0" dirty="0" err="1" smtClean="0"/>
              <a:t>parou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pensar</a:t>
            </a:r>
            <a:r>
              <a:rPr lang="en-US" baseline="0" dirty="0" smtClean="0"/>
              <a:t> no valor de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financeitamente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mesmo</a:t>
            </a:r>
            <a:r>
              <a:rPr lang="en-US" baseline="0" dirty="0" smtClean="0"/>
              <a:t>, 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apareceria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etiqueta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preço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38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Alguns</a:t>
            </a:r>
            <a:r>
              <a:rPr lang="en-US" dirty="0" smtClean="0"/>
              <a:t> </a:t>
            </a:r>
            <a:r>
              <a:rPr lang="en-US" dirty="0" err="1" smtClean="0"/>
              <a:t>estudiosos</a:t>
            </a:r>
            <a:r>
              <a:rPr lang="en-US" dirty="0" smtClean="0"/>
              <a:t> </a:t>
            </a:r>
            <a:r>
              <a:rPr lang="en-US" dirty="0" err="1" smtClean="0"/>
              <a:t>indicam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humana</a:t>
            </a:r>
            <a:r>
              <a:rPr lang="en-US" baseline="0" dirty="0" smtClean="0"/>
              <a:t> vale </a:t>
            </a:r>
            <a:r>
              <a:rPr lang="en-US" baseline="0" dirty="0" err="1" smtClean="0"/>
              <a:t>aproximadamente</a:t>
            </a:r>
            <a:r>
              <a:rPr lang="en-US" baseline="0" dirty="0" smtClean="0"/>
              <a:t> 9 </a:t>
            </a:r>
            <a:r>
              <a:rPr lang="en-US" baseline="0" dirty="0" err="1" smtClean="0"/>
              <a:t>milhões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dólares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você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Claro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variar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38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Em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média</a:t>
            </a:r>
            <a:r>
              <a:rPr lang="en-US" dirty="0" smtClean="0">
                <a:solidFill>
                  <a:srgbClr val="000000"/>
                </a:solidFill>
              </a:rPr>
              <a:t>, as </a:t>
            </a:r>
            <a:r>
              <a:rPr lang="en-US" dirty="0" err="1" smtClean="0">
                <a:solidFill>
                  <a:srgbClr val="000000"/>
                </a:solidFill>
              </a:rPr>
              <a:t>famílias</a:t>
            </a:r>
            <a:r>
              <a:rPr lang="en-US" dirty="0" smtClean="0">
                <a:solidFill>
                  <a:srgbClr val="000000"/>
                </a:solidFill>
              </a:rPr>
              <a:t> das 2.280 </a:t>
            </a:r>
            <a:r>
              <a:rPr lang="en-US" dirty="0" err="1" smtClean="0">
                <a:solidFill>
                  <a:srgbClr val="000000"/>
                </a:solidFill>
              </a:rPr>
              <a:t>vítimas</a:t>
            </a:r>
            <a:r>
              <a:rPr lang="en-US" dirty="0" smtClean="0">
                <a:solidFill>
                  <a:srgbClr val="000000"/>
                </a:solidFill>
              </a:rPr>
              <a:t> do </a:t>
            </a:r>
            <a:r>
              <a:rPr lang="en-US" dirty="0" err="1" smtClean="0">
                <a:solidFill>
                  <a:srgbClr val="000000"/>
                </a:solidFill>
              </a:rPr>
              <a:t>atentado</a:t>
            </a:r>
            <a:r>
              <a:rPr lang="en-US" dirty="0" smtClean="0">
                <a:solidFill>
                  <a:srgbClr val="000000"/>
                </a:solidFill>
              </a:rPr>
              <a:t> de 11 de </a:t>
            </a:r>
            <a:r>
              <a:rPr lang="en-US" dirty="0" err="1" smtClean="0">
                <a:solidFill>
                  <a:srgbClr val="000000"/>
                </a:solidFill>
              </a:rPr>
              <a:t>setembro</a:t>
            </a:r>
            <a:r>
              <a:rPr lang="en-US" dirty="0" smtClean="0">
                <a:solidFill>
                  <a:srgbClr val="000000"/>
                </a:solidFill>
              </a:rPr>
              <a:t> de 2001 </a:t>
            </a:r>
            <a:r>
              <a:rPr lang="en-US" dirty="0" err="1" smtClean="0">
                <a:solidFill>
                  <a:srgbClr val="000000"/>
                </a:solidFill>
              </a:rPr>
              <a:t>receberam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uma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indenização</a:t>
            </a:r>
            <a:r>
              <a:rPr lang="en-US" dirty="0" smtClean="0">
                <a:solidFill>
                  <a:srgbClr val="000000"/>
                </a:solidFill>
              </a:rPr>
              <a:t> de U$ 2 </a:t>
            </a:r>
            <a:r>
              <a:rPr lang="en-US" dirty="0" err="1" smtClean="0">
                <a:solidFill>
                  <a:srgbClr val="000000"/>
                </a:solidFill>
              </a:rPr>
              <a:t>milhões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3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</a:t>
            </a:r>
            <a:r>
              <a:rPr lang="en-US" dirty="0" smtClean="0"/>
              <a:t> 2015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jornalistas</a:t>
            </a:r>
            <a:r>
              <a:rPr lang="en-US" dirty="0" smtClean="0"/>
              <a:t> </a:t>
            </a:r>
            <a:r>
              <a:rPr lang="en-US" dirty="0" err="1" smtClean="0"/>
              <a:t>cristãos</a:t>
            </a:r>
            <a:r>
              <a:rPr lang="en-US" dirty="0" smtClean="0"/>
              <a:t> </a:t>
            </a:r>
            <a:r>
              <a:rPr lang="en-US" dirty="0" err="1" smtClean="0"/>
              <a:t>japoneses</a:t>
            </a:r>
            <a:r>
              <a:rPr lang="en-US" dirty="0" smtClean="0"/>
              <a:t> </a:t>
            </a:r>
            <a:r>
              <a:rPr lang="en-US" dirty="0" err="1" smtClean="0"/>
              <a:t>foram</a:t>
            </a:r>
            <a:r>
              <a:rPr lang="en-US" dirty="0" smtClean="0"/>
              <a:t> </a:t>
            </a:r>
            <a:r>
              <a:rPr lang="en-US" dirty="0" err="1" smtClean="0"/>
              <a:t>sequestrados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grupo</a:t>
            </a:r>
            <a:r>
              <a:rPr lang="en-US" baseline="0" dirty="0" smtClean="0"/>
              <a:t> radical Estado </a:t>
            </a:r>
            <a:r>
              <a:rPr lang="en-US" baseline="0" dirty="0" err="1" smtClean="0"/>
              <a:t>Islâmico</a:t>
            </a:r>
            <a:r>
              <a:rPr lang="en-US" baseline="0" dirty="0" smtClean="0"/>
              <a:t>. O </a:t>
            </a:r>
            <a:r>
              <a:rPr lang="en-US" baseline="0" dirty="0" err="1" smtClean="0"/>
              <a:t>preço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resgate</a:t>
            </a:r>
            <a:r>
              <a:rPr lang="en-US" baseline="0" dirty="0" smtClean="0"/>
              <a:t>? 200 </a:t>
            </a:r>
            <a:r>
              <a:rPr lang="en-US" baseline="0" dirty="0" err="1" smtClean="0"/>
              <a:t>milhões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dólares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72 </a:t>
            </a:r>
            <a:r>
              <a:rPr lang="en-US" baseline="0" dirty="0" err="1" smtClean="0"/>
              <a:t>horas</a:t>
            </a:r>
            <a:r>
              <a:rPr lang="en-US" baseline="0" dirty="0" smtClean="0"/>
              <a:t>. O </a:t>
            </a:r>
            <a:r>
              <a:rPr lang="en-US" baseline="0" dirty="0" err="1" smtClean="0"/>
              <a:t>resgate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pago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eles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mortos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96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Experiência</a:t>
            </a:r>
            <a:r>
              <a:rPr lang="en-US" dirty="0" smtClean="0"/>
              <a:t> do </a:t>
            </a:r>
            <a:r>
              <a:rPr lang="en-US" dirty="0" err="1" smtClean="0"/>
              <a:t>sequestro</a:t>
            </a:r>
            <a:r>
              <a:rPr lang="en-US" dirty="0" smtClean="0"/>
              <a:t> no </a:t>
            </a:r>
            <a:r>
              <a:rPr lang="en-US" dirty="0" err="1" smtClean="0"/>
              <a:t>Banco</a:t>
            </a:r>
            <a:r>
              <a:rPr lang="en-US" dirty="0" smtClean="0"/>
              <a:t> Santander </a:t>
            </a:r>
            <a:r>
              <a:rPr lang="en-US" dirty="0" err="1" smtClean="0"/>
              <a:t>mostra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tem </a:t>
            </a:r>
            <a:r>
              <a:rPr lang="en-US" dirty="0" err="1" smtClean="0"/>
              <a:t>preço</a:t>
            </a:r>
            <a:r>
              <a:rPr lang="en-US" dirty="0" smtClean="0"/>
              <a:t>, </a:t>
            </a:r>
            <a:r>
              <a:rPr lang="en-US" dirty="0" err="1" smtClean="0"/>
              <a:t>ela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incalculável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Agora </a:t>
            </a:r>
            <a:r>
              <a:rPr lang="en-US" dirty="0" err="1" smtClean="0"/>
              <a:t>verdade</a:t>
            </a:r>
            <a:r>
              <a:rPr lang="en-US" dirty="0" smtClean="0"/>
              <a:t> </a:t>
            </a:r>
            <a:r>
              <a:rPr lang="en-US" dirty="0" err="1" smtClean="0"/>
              <a:t>seja</a:t>
            </a:r>
            <a:r>
              <a:rPr lang="en-US" dirty="0" smtClean="0"/>
              <a:t> </a:t>
            </a:r>
            <a:r>
              <a:rPr lang="en-US" dirty="0" err="1" smtClean="0"/>
              <a:t>dita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mesmo</a:t>
            </a:r>
            <a:r>
              <a:rPr lang="en-US" baseline="0" dirty="0" smtClean="0"/>
              <a:t> o valor da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incalculável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pessoas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perdem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vontade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viver</a:t>
            </a:r>
            <a:r>
              <a:rPr lang="en-US" baseline="0" dirty="0" smtClean="0"/>
              <a:t>.</a:t>
            </a:r>
            <a:br>
              <a:rPr lang="en-US" baseline="0" dirty="0" smtClean="0"/>
            </a:br>
            <a:r>
              <a:rPr lang="en-US" baseline="0" dirty="0" err="1" smtClean="0"/>
              <a:t>Quais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motivos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desanimam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? Tem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sério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acontecendo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vivida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72358-C4C7-8D4E-974A-2FF2B05851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20/04/18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20/04/18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00100" y="431800"/>
            <a:ext cx="72009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Candara"/>
                <a:cs typeface="Candara"/>
              </a:rPr>
              <a:t>o</a:t>
            </a:r>
            <a:r>
              <a:rPr lang="en-US" sz="11500" dirty="0" smtClean="0">
                <a:latin typeface="Candara"/>
                <a:cs typeface="Candara"/>
              </a:rPr>
              <a:t> valor</a:t>
            </a:r>
          </a:p>
          <a:p>
            <a:pPr algn="ctr"/>
            <a:r>
              <a:rPr lang="en-US" sz="11500" dirty="0" smtClean="0">
                <a:latin typeface="Candara"/>
                <a:cs typeface="Candara"/>
              </a:rPr>
              <a:t>da</a:t>
            </a:r>
          </a:p>
          <a:p>
            <a:pPr algn="ctr"/>
            <a:r>
              <a:rPr lang="en-US" sz="11500" dirty="0" err="1" smtClean="0">
                <a:solidFill>
                  <a:srgbClr val="FF0000"/>
                </a:solidFill>
                <a:latin typeface="Candara"/>
                <a:cs typeface="Candara"/>
              </a:rPr>
              <a:t>vida</a:t>
            </a:r>
            <a:endParaRPr lang="en-US" sz="11500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043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 valor da vid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" y="508000"/>
            <a:ext cx="7810500" cy="520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192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milyn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10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224"/>
            <a:ext cx="9144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015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2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26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iqu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4143">
            <a:off x="1574885" y="299572"/>
            <a:ext cx="6646910" cy="6646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547114">
            <a:off x="3228446" y="2905265"/>
            <a:ext cx="3939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Candara"/>
                <a:cs typeface="Candara"/>
              </a:rPr>
              <a:t>9.000.000</a:t>
            </a:r>
            <a:endParaRPr lang="en-US" sz="66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9233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547114">
            <a:off x="3228446" y="2905265"/>
            <a:ext cx="3939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Candara"/>
                <a:cs typeface="Candara"/>
              </a:rPr>
              <a:t>9.000.000</a:t>
            </a:r>
            <a:endParaRPr lang="en-US" sz="66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WTC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27200" y="5791200"/>
            <a:ext cx="603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ndara"/>
                <a:cs typeface="Candara"/>
              </a:rPr>
              <a:t>2 </a:t>
            </a:r>
            <a:r>
              <a:rPr lang="en-US" sz="4800" dirty="0" err="1" smtClean="0">
                <a:latin typeface="Candara"/>
                <a:cs typeface="Candara"/>
              </a:rPr>
              <a:t>milhões</a:t>
            </a:r>
            <a:r>
              <a:rPr lang="en-US" sz="4800" dirty="0" smtClean="0">
                <a:latin typeface="Candara"/>
                <a:cs typeface="Candara"/>
              </a:rPr>
              <a:t> de </a:t>
            </a:r>
            <a:r>
              <a:rPr lang="en-US" sz="4800" dirty="0" err="1" smtClean="0">
                <a:latin typeface="Candara"/>
                <a:cs typeface="Candara"/>
              </a:rPr>
              <a:t>dólares</a:t>
            </a:r>
            <a:endParaRPr lang="en-US" sz="48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7505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pao terrorismo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n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043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me O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/>
          <a:stretch/>
        </p:blipFill>
        <p:spPr>
          <a:xfrm>
            <a:off x="800099" y="1041400"/>
            <a:ext cx="7877491" cy="458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336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história de Ni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121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d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08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07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3300" y="1943100"/>
            <a:ext cx="7340600" cy="362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>
                <a:solidFill>
                  <a:srgbClr val="FF0000"/>
                </a:solidFill>
                <a:latin typeface="Candara"/>
                <a:cs typeface="Candara"/>
              </a:rPr>
              <a:t>6</a:t>
            </a:r>
            <a:r>
              <a:rPr lang="en-US" sz="3200" i="1" dirty="0" smtClean="0">
                <a:solidFill>
                  <a:srgbClr val="FF0000"/>
                </a:solidFill>
                <a:latin typeface="Candara"/>
                <a:cs typeface="Candara"/>
              </a:rPr>
              <a:t>. </a:t>
            </a:r>
            <a:r>
              <a:rPr lang="en-US" sz="3200" i="1" dirty="0" err="1" smtClean="0">
                <a:latin typeface="Candara"/>
                <a:cs typeface="Candara"/>
              </a:rPr>
              <a:t>Não</a:t>
            </a:r>
            <a:r>
              <a:rPr lang="en-US" sz="3200" i="1" dirty="0" smtClean="0">
                <a:latin typeface="Candara"/>
                <a:cs typeface="Candara"/>
              </a:rPr>
              <a:t> se </a:t>
            </a:r>
            <a:r>
              <a:rPr lang="en-US" sz="3200" i="1" dirty="0" err="1" smtClean="0">
                <a:latin typeface="Candara"/>
                <a:cs typeface="Candara"/>
              </a:rPr>
              <a:t>vendem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cinco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pardais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por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duas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moedinhas</a:t>
            </a:r>
            <a:r>
              <a:rPr lang="en-US" sz="3200" i="1" dirty="0" smtClean="0">
                <a:latin typeface="Candara"/>
                <a:cs typeface="Candara"/>
              </a:rPr>
              <a:t>? </a:t>
            </a:r>
            <a:r>
              <a:rPr lang="en-US" sz="3200" i="1" dirty="0" err="1" smtClean="0">
                <a:latin typeface="Candara"/>
                <a:cs typeface="Candara"/>
              </a:rPr>
              <a:t>Entretanto</a:t>
            </a:r>
            <a:r>
              <a:rPr lang="en-US" sz="3200" i="1" dirty="0" smtClean="0">
                <a:latin typeface="Candara"/>
                <a:cs typeface="Candara"/>
              </a:rPr>
              <a:t>, Deus </a:t>
            </a:r>
            <a:r>
              <a:rPr lang="en-US" sz="3200" i="1" dirty="0" err="1" smtClean="0">
                <a:latin typeface="Candara"/>
                <a:cs typeface="Candara"/>
              </a:rPr>
              <a:t>não</a:t>
            </a:r>
            <a:r>
              <a:rPr lang="en-US" sz="3200" i="1" dirty="0" smtClean="0">
                <a:latin typeface="Candara"/>
                <a:cs typeface="Candara"/>
              </a:rPr>
              <a:t> se </a:t>
            </a:r>
            <a:r>
              <a:rPr lang="en-US" sz="3200" i="1" dirty="0" err="1" smtClean="0">
                <a:latin typeface="Candara"/>
                <a:cs typeface="Candara"/>
              </a:rPr>
              <a:t>esquece</a:t>
            </a:r>
            <a:r>
              <a:rPr lang="en-US" sz="3200" i="1" dirty="0" smtClean="0">
                <a:latin typeface="Candara"/>
                <a:cs typeface="Candara"/>
              </a:rPr>
              <a:t> de </a:t>
            </a:r>
            <a:r>
              <a:rPr lang="en-US" sz="3200" i="1" dirty="0" err="1" smtClean="0">
                <a:latin typeface="Candara"/>
                <a:cs typeface="Candara"/>
              </a:rPr>
              <a:t>nenhum</a:t>
            </a:r>
            <a:r>
              <a:rPr lang="en-US" sz="3200" i="1" dirty="0" smtClean="0">
                <a:latin typeface="Candara"/>
                <a:cs typeface="Candara"/>
              </a:rPr>
              <a:t> deles. </a:t>
            </a:r>
            <a:r>
              <a:rPr lang="en-US" sz="3200" i="1" dirty="0">
                <a:solidFill>
                  <a:srgbClr val="FF0000"/>
                </a:solidFill>
                <a:latin typeface="Candara"/>
                <a:cs typeface="Candara"/>
              </a:rPr>
              <a:t>7</a:t>
            </a:r>
            <a:r>
              <a:rPr lang="en-US" sz="3200" i="1" dirty="0" smtClean="0">
                <a:solidFill>
                  <a:srgbClr val="FF0000"/>
                </a:solidFill>
                <a:latin typeface="Candara"/>
                <a:cs typeface="Candara"/>
              </a:rPr>
              <a:t>. </a:t>
            </a:r>
            <a:r>
              <a:rPr lang="en-US" sz="3200" i="1" dirty="0" err="1" smtClean="0">
                <a:latin typeface="Candara"/>
                <a:cs typeface="Candara"/>
              </a:rPr>
              <a:t>Até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os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cabelos</a:t>
            </a:r>
            <a:r>
              <a:rPr lang="en-US" sz="3200" i="1" dirty="0" smtClean="0">
                <a:latin typeface="Candara"/>
                <a:cs typeface="Candara"/>
              </a:rPr>
              <a:t> da </a:t>
            </a:r>
            <a:r>
              <a:rPr lang="en-US" sz="3200" i="1" dirty="0" err="1" smtClean="0">
                <a:latin typeface="Candara"/>
                <a:cs typeface="Candara"/>
              </a:rPr>
              <a:t>cabeça</a:t>
            </a:r>
            <a:r>
              <a:rPr lang="en-US" sz="3200" i="1" dirty="0" smtClean="0">
                <a:latin typeface="Candara"/>
                <a:cs typeface="Candara"/>
              </a:rPr>
              <a:t> de </a:t>
            </a:r>
            <a:r>
              <a:rPr lang="en-US" sz="3200" i="1" dirty="0" err="1" smtClean="0">
                <a:latin typeface="Candara"/>
                <a:cs typeface="Candara"/>
              </a:rPr>
              <a:t>vocês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estão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todos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contados</a:t>
            </a:r>
            <a:r>
              <a:rPr lang="en-US" sz="3200" i="1" dirty="0" smtClean="0">
                <a:latin typeface="Candara"/>
                <a:cs typeface="Candara"/>
              </a:rPr>
              <a:t>. </a:t>
            </a:r>
            <a:r>
              <a:rPr lang="en-US" sz="3200" i="1" dirty="0">
                <a:solidFill>
                  <a:srgbClr val="FF0000"/>
                </a:solidFill>
                <a:latin typeface="Candara"/>
                <a:cs typeface="Candara"/>
              </a:rPr>
              <a:t>8</a:t>
            </a:r>
            <a:r>
              <a:rPr lang="en-US" sz="3200" i="1" dirty="0" smtClean="0">
                <a:solidFill>
                  <a:srgbClr val="FF0000"/>
                </a:solidFill>
                <a:latin typeface="Candara"/>
                <a:cs typeface="Candara"/>
              </a:rPr>
              <a:t>. </a:t>
            </a:r>
            <a:r>
              <a:rPr lang="en-US" sz="3200" i="1" dirty="0" err="1">
                <a:latin typeface="Candara"/>
                <a:cs typeface="Candara"/>
              </a:rPr>
              <a:t>N</a:t>
            </a:r>
            <a:r>
              <a:rPr lang="en-US" sz="3200" i="1" dirty="0" err="1" smtClean="0">
                <a:latin typeface="Candara"/>
                <a:cs typeface="Candara"/>
              </a:rPr>
              <a:t>ão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temam</a:t>
            </a:r>
            <a:r>
              <a:rPr lang="en-US" sz="3200" i="1" dirty="0" smtClean="0">
                <a:latin typeface="Candara"/>
                <a:cs typeface="Candara"/>
              </a:rPr>
              <a:t>! </a:t>
            </a:r>
            <a:r>
              <a:rPr lang="en-US" sz="3200" i="1" dirty="0" err="1" smtClean="0">
                <a:latin typeface="Candara"/>
                <a:cs typeface="Candara"/>
              </a:rPr>
              <a:t>Vocês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valem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bem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mais</a:t>
            </a:r>
            <a:r>
              <a:rPr lang="en-US" sz="3200" i="1" dirty="0" smtClean="0">
                <a:latin typeface="Candara"/>
                <a:cs typeface="Candara"/>
              </a:rPr>
              <a:t> do </a:t>
            </a:r>
            <a:r>
              <a:rPr lang="en-US" sz="3200" i="1" dirty="0" err="1" smtClean="0">
                <a:latin typeface="Candara"/>
                <a:cs typeface="Candara"/>
              </a:rPr>
              <a:t>que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muitos</a:t>
            </a:r>
            <a:r>
              <a:rPr lang="en-US" sz="3200" i="1" dirty="0" smtClean="0">
                <a:latin typeface="Candara"/>
                <a:cs typeface="Candara"/>
              </a:rPr>
              <a:t> </a:t>
            </a:r>
            <a:r>
              <a:rPr lang="en-US" sz="3200" i="1" dirty="0" err="1" smtClean="0">
                <a:latin typeface="Candara"/>
                <a:cs typeface="Candara"/>
              </a:rPr>
              <a:t>pardais</a:t>
            </a:r>
            <a:r>
              <a:rPr lang="en-US" sz="3200" i="1" dirty="0" smtClean="0">
                <a:latin typeface="Candara"/>
                <a:cs typeface="Candara"/>
              </a:rPr>
              <a:t>.</a:t>
            </a:r>
            <a:endParaRPr lang="en-US" sz="3200" i="1" dirty="0"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7700" y="711200"/>
            <a:ext cx="567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ndara"/>
                <a:cs typeface="Candara"/>
              </a:rPr>
              <a:t>LUCAS </a:t>
            </a:r>
            <a:r>
              <a:rPr lang="en-US" sz="5400" b="1" dirty="0" smtClean="0">
                <a:latin typeface="Candara"/>
                <a:cs typeface="Candara"/>
              </a:rPr>
              <a:t>12</a:t>
            </a:r>
            <a:endParaRPr lang="en-US" sz="5400" b="1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2865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270</TotalTime>
  <Words>227</Words>
  <Application>Microsoft Macintosh PowerPoint</Application>
  <PresentationFormat>On-screen Show (4:3)</PresentationFormat>
  <Paragraphs>28</Paragraphs>
  <Slides>13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Horizon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Particular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Giglio Mattos</dc:creator>
  <cp:lastModifiedBy>Eduardo Giglio Mattos</cp:lastModifiedBy>
  <cp:revision>12</cp:revision>
  <dcterms:created xsi:type="dcterms:W3CDTF">2018-04-19T19:45:38Z</dcterms:created>
  <dcterms:modified xsi:type="dcterms:W3CDTF">2018-04-20T08:46:47Z</dcterms:modified>
</cp:coreProperties>
</file>