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81" r:id="rId2"/>
    <p:sldId id="37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480" r:id="rId11"/>
    <p:sldId id="321" r:id="rId12"/>
    <p:sldId id="266" r:id="rId13"/>
    <p:sldId id="267" r:id="rId14"/>
    <p:sldId id="268" r:id="rId15"/>
    <p:sldId id="271" r:id="rId16"/>
    <p:sldId id="272" r:id="rId17"/>
    <p:sldId id="273" r:id="rId18"/>
    <p:sldId id="464" r:id="rId19"/>
    <p:sldId id="305" r:id="rId20"/>
    <p:sldId id="306" r:id="rId21"/>
    <p:sldId id="409" r:id="rId22"/>
    <p:sldId id="423" r:id="rId23"/>
    <p:sldId id="424" r:id="rId24"/>
    <p:sldId id="425" r:id="rId25"/>
    <p:sldId id="450" r:id="rId26"/>
    <p:sldId id="451" r:id="rId27"/>
    <p:sldId id="426" r:id="rId28"/>
    <p:sldId id="427" r:id="rId29"/>
    <p:sldId id="429" r:id="rId30"/>
    <p:sldId id="470" r:id="rId31"/>
    <p:sldId id="428" r:id="rId32"/>
    <p:sldId id="443" r:id="rId33"/>
    <p:sldId id="444" r:id="rId34"/>
    <p:sldId id="445" r:id="rId35"/>
    <p:sldId id="446" r:id="rId36"/>
    <p:sldId id="447" r:id="rId37"/>
    <p:sldId id="448" r:id="rId38"/>
    <p:sldId id="449" r:id="rId39"/>
    <p:sldId id="276" r:id="rId40"/>
    <p:sldId id="454" r:id="rId41"/>
    <p:sldId id="372" r:id="rId42"/>
    <p:sldId id="373" r:id="rId43"/>
    <p:sldId id="354" r:id="rId44"/>
    <p:sldId id="295" r:id="rId45"/>
    <p:sldId id="482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D2C79B-29DB-134A-9740-FFCB26129156}">
          <p14:sldIdLst>
            <p14:sldId id="481"/>
            <p14:sldId id="378"/>
            <p14:sldId id="259"/>
            <p14:sldId id="260"/>
            <p14:sldId id="261"/>
            <p14:sldId id="262"/>
            <p14:sldId id="263"/>
            <p14:sldId id="264"/>
            <p14:sldId id="265"/>
            <p14:sldId id="480"/>
            <p14:sldId id="321"/>
            <p14:sldId id="266"/>
            <p14:sldId id="267"/>
            <p14:sldId id="268"/>
            <p14:sldId id="271"/>
            <p14:sldId id="272"/>
            <p14:sldId id="273"/>
            <p14:sldId id="464"/>
            <p14:sldId id="305"/>
            <p14:sldId id="306"/>
            <p14:sldId id="409"/>
            <p14:sldId id="423"/>
            <p14:sldId id="424"/>
            <p14:sldId id="425"/>
            <p14:sldId id="450"/>
            <p14:sldId id="451"/>
            <p14:sldId id="426"/>
            <p14:sldId id="427"/>
            <p14:sldId id="429"/>
            <p14:sldId id="470"/>
            <p14:sldId id="428"/>
            <p14:sldId id="443"/>
            <p14:sldId id="444"/>
            <p14:sldId id="445"/>
            <p14:sldId id="446"/>
            <p14:sldId id="447"/>
            <p14:sldId id="448"/>
            <p14:sldId id="449"/>
            <p14:sldId id="276"/>
          </p14:sldIdLst>
        </p14:section>
        <p14:section name="Untitled Section" id="{C57313E5-4887-8549-A603-3B373285E6EC}">
          <p14:sldIdLst>
            <p14:sldId id="454"/>
            <p14:sldId id="372"/>
            <p14:sldId id="373"/>
            <p14:sldId id="354"/>
            <p14:sldId id="295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1" autoAdjust="0"/>
    <p:restoredTop sz="94727" autoAdjust="0"/>
  </p:normalViewPr>
  <p:slideViewPr>
    <p:cSldViewPr>
      <p:cViewPr varScale="1">
        <p:scale>
          <a:sx n="70" d="100"/>
          <a:sy n="70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33A5-D14E-45AC-A22E-DAF27936EF08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401FF-733A-4565-A463-C1D00B49CB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49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Por quanto você se venderia para mim?</a:t>
            </a:r>
          </a:p>
          <a:p>
            <a:pPr marL="171450" indent="-171450">
              <a:buFontTx/>
              <a:buChar char="-"/>
            </a:pPr>
            <a:r>
              <a:rPr lang="pt-BR" dirty="0"/>
              <a:t>Qual é o seu valor?</a:t>
            </a:r>
          </a:p>
          <a:p>
            <a:pPr marL="171450" indent="-171450">
              <a:buFontTx/>
              <a:buChar char="-"/>
            </a:pPr>
            <a:r>
              <a:rPr lang="pt-BR" dirty="0"/>
              <a:t>Está caro demais,</a:t>
            </a:r>
            <a:r>
              <a:rPr lang="pt-BR" baseline="0" dirty="0"/>
              <a:t> vou provar que você vale bem menos.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*** mudar ***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217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-Como</a:t>
            </a:r>
            <a:r>
              <a:rPr lang="pt-BR" baseline="0" dirty="0"/>
              <a:t> chegaremos lá?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Duas Maneiras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O primeiro é para o individuo que só reclama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Essa pessoas chegaram a terceira idade assim...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***mudar***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186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Carrancudo</a:t>
            </a:r>
          </a:p>
          <a:p>
            <a:r>
              <a:rPr lang="pt-BR" dirty="0"/>
              <a:t>Rabugento</a:t>
            </a:r>
          </a:p>
          <a:p>
            <a:r>
              <a:rPr lang="pt-BR" dirty="0"/>
              <a:t>Cheio</a:t>
            </a:r>
            <a:r>
              <a:rPr lang="pt-BR" baseline="0" dirty="0"/>
              <a:t> de Doenças</a:t>
            </a:r>
          </a:p>
          <a:p>
            <a:r>
              <a:rPr lang="pt-BR" baseline="0" dirty="0"/>
              <a:t>Abandonado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856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 assim,</a:t>
            </a:r>
          </a:p>
          <a:p>
            <a:r>
              <a:rPr lang="pt-BR" dirty="0"/>
              <a:t>Repórter</a:t>
            </a:r>
            <a:r>
              <a:rPr lang="pt-BR" baseline="0" dirty="0"/>
              <a:t> do Rio...</a:t>
            </a:r>
          </a:p>
          <a:p>
            <a:r>
              <a:rPr lang="pt-BR" baseline="0" dirty="0"/>
              <a:t>Segredo: Muitos sorrisos e muitos abraços...</a:t>
            </a:r>
          </a:p>
          <a:p>
            <a:r>
              <a:rPr lang="pt-BR" baseline="0" dirty="0"/>
              <a:t>*** mudar ***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9863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Abraço</a:t>
            </a:r>
          </a:p>
          <a:p>
            <a:r>
              <a:rPr lang="pt-BR" dirty="0"/>
              <a:t>Slide com Musica...</a:t>
            </a:r>
          </a:p>
          <a:p>
            <a:r>
              <a:rPr lang="pt-BR" dirty="0"/>
              <a:t>***</a:t>
            </a:r>
            <a:r>
              <a:rPr lang="pt-BR" baseline="0" dirty="0"/>
              <a:t> Mudar após abraços ***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524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Resumir</a:t>
            </a:r>
            <a:r>
              <a:rPr lang="pt-BR" baseline="0" dirty="0"/>
              <a:t> a história da arca</a:t>
            </a:r>
          </a:p>
          <a:p>
            <a:r>
              <a:rPr lang="pt-BR" baseline="0" dirty="0"/>
              <a:t>Aplicar a arca à empresa</a:t>
            </a:r>
          </a:p>
          <a:p>
            <a:r>
              <a:rPr lang="pt-BR" baseline="0" dirty="0"/>
              <a:t>Que animal você não levaria?</a:t>
            </a:r>
          </a:p>
          <a:p>
            <a:r>
              <a:rPr lang="pt-BR" baseline="0" dirty="0"/>
              <a:t>*** mudar ***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098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Pica-pau</a:t>
            </a:r>
          </a:p>
          <a:p>
            <a:r>
              <a:rPr lang="pt-BR" dirty="0"/>
              <a:t>***</a:t>
            </a:r>
            <a:r>
              <a:rPr lang="pt-BR" baseline="0" dirty="0"/>
              <a:t> mudar ***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8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Olha como minha arca vai ficar...</a:t>
            </a:r>
          </a:p>
          <a:p>
            <a:r>
              <a:rPr lang="pt-BR" dirty="0"/>
              <a:t>Contar</a:t>
            </a:r>
            <a:r>
              <a:rPr lang="pt-BR" baseline="0" dirty="0"/>
              <a:t> as características do funcionário Pica-Pau</a:t>
            </a:r>
          </a:p>
          <a:p>
            <a:r>
              <a:rPr lang="pt-BR" baseline="0" dirty="0"/>
              <a:t>Usar alguém como personagem... Contar historia “desempregado”</a:t>
            </a:r>
          </a:p>
          <a:p>
            <a:r>
              <a:rPr lang="pt-BR" baseline="0" dirty="0"/>
              <a:t>Tem um animal que eu jamais deixaria de fora, sabe qual...</a:t>
            </a:r>
          </a:p>
          <a:p>
            <a:r>
              <a:rPr lang="pt-BR" baseline="0" dirty="0"/>
              <a:t>*** mudar ***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1311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03B2AF-6536-8B44-96C9-011111744F16}" type="slidenum">
              <a:rPr lang="pt-BR">
                <a:latin typeface="Calibri" charset="0"/>
              </a:rPr>
              <a:pPr eaLnBrk="1" hangingPunct="1"/>
              <a:t>24</a:t>
            </a:fld>
            <a:endParaRPr lang="pt-B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35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3507-7A75-4347-8E9E-307FC9B37F0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1310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23507-7A75-4347-8E9E-307FC9B37F0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4334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5997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13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769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166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8255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82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914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esquecer é só ler...</a:t>
            </a:r>
          </a:p>
          <a:p>
            <a:r>
              <a:rPr lang="pt-BR" dirty="0"/>
              <a:t>***mudar***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914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baseline="0" dirty="0"/>
              <a:t>Um ambiente com sorriso, melhora o humor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Melhora relacionamentos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aseline="0" dirty="0"/>
              <a:t>*** mudar ***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327A-9E39-497F-9462-D32F97E2EEAF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421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AC70-C48F-4ED5-BD74-7702DE6EB060}" type="datetimeFigureOut">
              <a:rPr lang="pt-BR" smtClean="0"/>
              <a:pPr/>
              <a:t>14/02/2020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D91AD-57D6-483E-ACEB-380F8C494F2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5.mp4"/><Relationship Id="rId7" Type="http://schemas.openxmlformats.org/officeDocument/2006/relationships/image" Target="../media/image62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07368" y="4293096"/>
            <a:ext cx="8604448" cy="20313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Meio copo cheio</a:t>
            </a:r>
            <a:endParaRPr lang="pt-BR" sz="6600" b="1" spc="50" dirty="0" smtClean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3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</a:t>
            </a:r>
            <a:r>
              <a:rPr lang="pt-BR" sz="3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Estudantil - APV</a:t>
            </a:r>
          </a:p>
          <a:p>
            <a:pPr>
              <a:defRPr/>
            </a:pPr>
            <a:r>
              <a:rPr lang="pt-BR" sz="24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</a:t>
            </a:r>
            <a:r>
              <a:rPr lang="pt-BR" sz="24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Fagner Santos</a:t>
            </a:r>
            <a:endParaRPr lang="pt-BR" sz="24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Colportagem\01 MOTIV 2012\Palestra\jpg PP Palestra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0"/>
            <a:ext cx="916482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4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 Colportagem\00 MOTIV 2012\Palestra\jpg PP Palestra\03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35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01 Colportagem\00 MOTIV 2012\Palestra\jpg PP Palestra\07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825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65930"/>
            <a:ext cx="8892480" cy="657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334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uno Aiolfi\Desktop\jpg PP Palestra\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528" y="-207745"/>
            <a:ext cx="9661874" cy="7237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785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runo Aiolfi\Desktop\jpg PP Palestra\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1 01 - Novo Sonho em Cançã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813376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runo Aiolfi\Desktop\jpg PP Palestra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76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runo Aiolfi\Desktop\jpg PP Palestra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27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runo Aiolfi\Desktop\jpg PP Palestra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01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ex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68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COLPORTAGEM\Imagens de palestra\picap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61248"/>
            <a:ext cx="3351378" cy="11632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38480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9331" name="Picture 3" descr="C:\Documents and Settings\Everton\Desktop\fotos\parto\200175807-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6008" y="332656"/>
            <a:ext cx="4000528" cy="65253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9332" name="Picture 4" descr="C:\Documents and Settings\Everton\Desktop\fotos\parto\200278333-001.jpg"/>
          <p:cNvPicPr>
            <a:picLocks noChangeAspect="1" noChangeArrowheads="1"/>
          </p:cNvPicPr>
          <p:nvPr/>
        </p:nvPicPr>
        <p:blipFill>
          <a:blip r:embed="rId5"/>
          <a:srcRect t="8099"/>
          <a:stretch>
            <a:fillRect/>
          </a:stretch>
        </p:blipFill>
        <p:spPr bwMode="auto">
          <a:xfrm>
            <a:off x="-28532" y="476672"/>
            <a:ext cx="5680652" cy="616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77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8919[1]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311"/>
            <a:ext cx="9144000" cy="68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0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/>
          <a:srcRect l="9673" t="35045" r="10228" b="1813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59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987824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3319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76348"/>
            <a:ext cx="5357850" cy="428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6" name="Retângulo 25"/>
          <p:cNvSpPr/>
          <p:nvPr/>
        </p:nvSpPr>
        <p:spPr>
          <a:xfrm>
            <a:off x="271579" y="1285860"/>
            <a:ext cx="7733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latin typeface="+mn-lt"/>
              <a:ea typeface="+mn-ea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6869" y="1857364"/>
            <a:ext cx="38957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7" name="CaixaDeTexto 26"/>
          <p:cNvSpPr txBox="1"/>
          <p:nvPr/>
        </p:nvSpPr>
        <p:spPr>
          <a:xfrm>
            <a:off x="323528" y="1844824"/>
            <a:ext cx="657229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1 - Ele é Sonhador/ Tem Metas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25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915816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5367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palestrativa.com.br/wp-content/uploads/2011/03/gustavo_bor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825298"/>
            <a:ext cx="6806695" cy="387325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7" name="Picture 4" descr="http://lendasdoesporte.files.wordpress.com/2011/05/gustavo_borges_entrevist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864096"/>
            <a:ext cx="3441390" cy="371703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8" name="Picture 8" descr="http://multiply.com/mu/adrianovivendoempaz/image/1/photos/journal/300x300/mostra_imagem.jpg/photo-mostra_imagem.jpg.jpg?et=1O7izGFJBGMAqmFuPGjvpA&amp;nmid=1316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356992"/>
            <a:ext cx="2952328" cy="338437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9" name="CaixaDeTexto 18"/>
          <p:cNvSpPr txBox="1"/>
          <p:nvPr/>
        </p:nvSpPr>
        <p:spPr>
          <a:xfrm>
            <a:off x="3131840" y="1124744"/>
            <a:ext cx="5832648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“Somente um sonho grande nos motiva a acordarmos todos os dias às cinco da manhã para mergulharmos numa piscina.” </a:t>
            </a:r>
            <a:endParaRPr lang="pt-BR"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Gustavo Borges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30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45690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843808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6391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271579" y="1052736"/>
            <a:ext cx="7733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latin typeface="+mn-lt"/>
              <a:ea typeface="+mn-ea"/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8360" y="2603525"/>
            <a:ext cx="6286544" cy="413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Elipse 31"/>
          <p:cNvSpPr/>
          <p:nvPr/>
        </p:nvSpPr>
        <p:spPr>
          <a:xfrm>
            <a:off x="3214688" y="3429000"/>
            <a:ext cx="1428750" cy="2286000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4676" y="1500174"/>
            <a:ext cx="5165108" cy="44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5" name="CaixaDeTexto 2"/>
          <p:cNvSpPr txBox="1">
            <a:spLocks noChangeArrowheads="1"/>
          </p:cNvSpPr>
          <p:nvPr/>
        </p:nvSpPr>
        <p:spPr bwMode="auto">
          <a:xfrm>
            <a:off x="5292080" y="5373216"/>
            <a:ext cx="421487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Mauro </a:t>
            </a:r>
            <a:r>
              <a:rPr lang="pt-BR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Shampoo</a:t>
            </a: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Ídolo do Íbis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42844" y="1857364"/>
            <a:ext cx="385765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2 - Ele é Otimista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1016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4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57158" y="1690721"/>
            <a:ext cx="8401080" cy="5167303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Faliu no comércio aos 31 anos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Perdeu a eleição para deputado estadual ao 32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Faliu novamente aos 34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Faleceu sua esposa aos 35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Teve colapso nervoso aos 36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Perdeu a eleição para prefeito aos 38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Perdeu a eleição para deputado estadual aos 46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Perdeu a eleição para deputado federal aos 48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Perdeu a eleição para o senado aos 55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pt-BR" sz="2600" spc="12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Perdeu novamente a eleição para o senado aos 58 anos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endParaRPr lang="pt-BR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  <a:p>
            <a:pPr marL="274320" indent="-27432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pt-BR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Aos 60 anos foi eleito </a:t>
            </a:r>
          </a:p>
          <a:p>
            <a:pPr marL="274320" indent="-27432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r>
              <a:rPr lang="pt-BR" sz="4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Presidente dos Estados Unidos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pt-BR" sz="3600" b="1" dirty="0">
              <a:solidFill>
                <a:srgbClr val="FF330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1406" y="1006602"/>
            <a:ext cx="6215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Veja a vida desse homem...</a:t>
            </a:r>
          </a:p>
        </p:txBody>
      </p:sp>
    </p:spTree>
    <p:extLst>
      <p:ext uri="{BB962C8B-B14F-4D97-AF65-F5344CB8AC3E}">
        <p14:creationId xmlns:p14="http://schemas.microsoft.com/office/powerpoint/2010/main" val="11445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4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3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2" descr="456px-Abraham_Lincoln_head_on_shoulders_photo_portrai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-71470" y="832402"/>
            <a:ext cx="4643438" cy="6097060"/>
          </a:xfrm>
          <a:effectLst>
            <a:softEdge rad="635000"/>
          </a:effectLst>
        </p:spPr>
      </p:pic>
      <p:sp>
        <p:nvSpPr>
          <p:cNvPr id="18" name="Retângulo 17"/>
          <p:cNvSpPr/>
          <p:nvPr/>
        </p:nvSpPr>
        <p:spPr>
          <a:xfrm>
            <a:off x="4071934" y="3357562"/>
            <a:ext cx="4714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31983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915816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74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colunistas.ig.com.br/leisenegocios/files/2010/10/Ayrton-Senna-216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632" y="785794"/>
            <a:ext cx="4310524" cy="585789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5" name="Picture 8" descr="http://pitstopbrasil.files.wordpress.com/2009/05/senna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929066"/>
            <a:ext cx="4124630" cy="271464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9" name="CaixaDeTexto 2"/>
          <p:cNvSpPr txBox="1">
            <a:spLocks noChangeArrowheads="1"/>
          </p:cNvSpPr>
          <p:nvPr/>
        </p:nvSpPr>
        <p:spPr bwMode="auto">
          <a:xfrm>
            <a:off x="71406" y="1214422"/>
            <a:ext cx="482453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“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No que diz respeito ao desempenho, ao compromisso, ao esforço, à dedicação, não existe meio termo, ou você faz uma coisa bem feita ou não faz.”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  Ayrton Senna</a:t>
            </a:r>
            <a:endParaRPr lang="pt-BR" sz="2400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45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059832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8439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271579" y="1285860"/>
            <a:ext cx="7733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latin typeface="+mn-lt"/>
              <a:ea typeface="+mn-ea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42844" y="2071678"/>
            <a:ext cx="385765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3 - Ele é pró-ativo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4"/>
          <a:srcRect t="29560"/>
          <a:stretch>
            <a:fillRect/>
          </a:stretch>
        </p:blipFill>
        <p:spPr bwMode="auto">
          <a:xfrm>
            <a:off x="1643042" y="3135260"/>
            <a:ext cx="3814278" cy="35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8" name="CaixaDeTexto 2"/>
          <p:cNvSpPr txBox="1">
            <a:spLocks noChangeArrowheads="1"/>
          </p:cNvSpPr>
          <p:nvPr/>
        </p:nvSpPr>
        <p:spPr bwMode="auto">
          <a:xfrm>
            <a:off x="4427984" y="2996952"/>
            <a:ext cx="500066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“A Pró-atividade implica em iniciativa, vontade própria e espírito empreendedor</a:t>
            </a: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”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/>
          <a:srcRect t="15209"/>
          <a:stretch>
            <a:fillRect/>
          </a:stretch>
        </p:blipFill>
        <p:spPr bwMode="auto">
          <a:xfrm>
            <a:off x="-71470" y="2357430"/>
            <a:ext cx="3538551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5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843808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9463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3"/>
          <p:cNvPicPr/>
          <p:nvPr/>
        </p:nvPicPr>
        <p:blipFill>
          <a:blip r:embed="rId4" cstate="print"/>
          <a:srcRect l="12571" t="13595" r="13193"/>
          <a:stretch>
            <a:fillRect/>
          </a:stretch>
        </p:blipFill>
        <p:spPr bwMode="auto">
          <a:xfrm>
            <a:off x="0" y="2664296"/>
            <a:ext cx="9144000" cy="4509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aixaDeTexto 2"/>
          <p:cNvSpPr txBox="1">
            <a:spLocks noChangeArrowheads="1"/>
          </p:cNvSpPr>
          <p:nvPr/>
        </p:nvSpPr>
        <p:spPr bwMode="auto">
          <a:xfrm>
            <a:off x="0" y="1815788"/>
            <a:ext cx="56521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4 – Ele Tem Auto Estima</a:t>
            </a:r>
          </a:p>
        </p:txBody>
      </p:sp>
      <p:sp>
        <p:nvSpPr>
          <p:cNvPr id="10" name="Retângulo 25"/>
          <p:cNvSpPr/>
          <p:nvPr/>
        </p:nvSpPr>
        <p:spPr>
          <a:xfrm>
            <a:off x="251520" y="1052736"/>
            <a:ext cx="7733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7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runo Aiolfi\Desktop\jpg PP Palestra\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36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1 Colportagem\00 MOTIV 2012\Palestra\Arquivos\jpg PP Palestra\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Bons Relacionamentos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3"/>
          <p:cNvPicPr>
            <a:picLocks/>
          </p:cNvPicPr>
          <p:nvPr/>
        </p:nvPicPr>
        <p:blipFill>
          <a:blip r:embed="rId3" cstate="print"/>
          <a:srcRect l="12911" t="12085" r="13023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02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843808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9463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271579" y="1285860"/>
            <a:ext cx="7733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latin typeface="+mn-lt"/>
              <a:ea typeface="+mn-ea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70" y="2596255"/>
            <a:ext cx="6591054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8" name="CaixaDeTexto 27"/>
          <p:cNvSpPr txBox="1"/>
          <p:nvPr/>
        </p:nvSpPr>
        <p:spPr>
          <a:xfrm>
            <a:off x="251520" y="2060848"/>
            <a:ext cx="492922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5 - Ele é visionário...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n-ea"/>
            </a:endParaRPr>
          </a:p>
        </p:txBody>
      </p:sp>
      <p:sp>
        <p:nvSpPr>
          <p:cNvPr id="17" name="CaixaDeTexto 2"/>
          <p:cNvSpPr txBox="1">
            <a:spLocks noChangeArrowheads="1"/>
          </p:cNvSpPr>
          <p:nvPr/>
        </p:nvSpPr>
        <p:spPr bwMode="auto">
          <a:xfrm>
            <a:off x="5286380" y="2357430"/>
            <a:ext cx="361294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1) Aproveitar as oportunidades</a:t>
            </a:r>
          </a:p>
        </p:txBody>
      </p:sp>
      <p:sp>
        <p:nvSpPr>
          <p:cNvPr id="18" name="CaixaDeTexto 2"/>
          <p:cNvSpPr txBox="1">
            <a:spLocks noChangeArrowheads="1"/>
          </p:cNvSpPr>
          <p:nvPr/>
        </p:nvSpPr>
        <p:spPr bwMode="auto">
          <a:xfrm>
            <a:off x="5531060" y="3929066"/>
            <a:ext cx="361294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2) Investir em seu crescimento pessoal e profissional</a:t>
            </a:r>
          </a:p>
        </p:txBody>
      </p:sp>
    </p:spTree>
    <p:extLst>
      <p:ext uri="{BB962C8B-B14F-4D97-AF65-F5344CB8AC3E}">
        <p14:creationId xmlns:p14="http://schemas.microsoft.com/office/powerpoint/2010/main" val="1122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699792" y="33423"/>
            <a:ext cx="3131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1" name="CaixaDeTexto 30"/>
          <p:cNvSpPr txBox="1"/>
          <p:nvPr/>
        </p:nvSpPr>
        <p:spPr>
          <a:xfrm>
            <a:off x="-71470" y="1428736"/>
            <a:ext cx="4357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Investimento</a:t>
            </a: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 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4" name="CaixaDeTexto 2"/>
          <p:cNvSpPr txBox="1">
            <a:spLocks noChangeArrowheads="1"/>
          </p:cNvSpPr>
          <p:nvPr/>
        </p:nvSpPr>
        <p:spPr bwMode="auto">
          <a:xfrm>
            <a:off x="-32" y="2497763"/>
            <a:ext cx="325575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Aquilo que você compra que te traz retorno e também te traz benefícios</a:t>
            </a:r>
          </a:p>
        </p:txBody>
      </p:sp>
      <p:pic>
        <p:nvPicPr>
          <p:cNvPr id="100355" name="Picture 3" descr="E:\Fotos Palestra\cursos%20de%20informatica.jpg"/>
          <p:cNvPicPr>
            <a:picLocks noChangeAspect="1" noChangeArrowheads="1"/>
          </p:cNvPicPr>
          <p:nvPr/>
        </p:nvPicPr>
        <p:blipFill>
          <a:blip r:embed="rId4"/>
          <a:srcRect l="4083" r="19887"/>
          <a:stretch>
            <a:fillRect/>
          </a:stretch>
        </p:blipFill>
        <p:spPr bwMode="auto">
          <a:xfrm rot="21028247">
            <a:off x="3852273" y="819787"/>
            <a:ext cx="5371184" cy="275512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0354" name="Picture 2" descr="E:\Fotos Palestra\download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25026">
            <a:off x="2797732" y="2558103"/>
            <a:ext cx="6368522" cy="4123523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002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843808" y="83558"/>
            <a:ext cx="3131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1380" name="Picture 4" descr="E:\Fotos Palestra\102416504.jpg"/>
          <p:cNvPicPr>
            <a:picLocks noChangeAspect="1" noChangeArrowheads="1"/>
          </p:cNvPicPr>
          <p:nvPr/>
        </p:nvPicPr>
        <p:blipFill>
          <a:blip r:embed="rId4"/>
          <a:srcRect t="6047"/>
          <a:stretch>
            <a:fillRect/>
          </a:stretch>
        </p:blipFill>
        <p:spPr bwMode="auto">
          <a:xfrm>
            <a:off x="4599166" y="1071546"/>
            <a:ext cx="4473428" cy="55221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1" name="Picture 5" descr="E:\Fotos Palestra\108220649.jpg"/>
          <p:cNvPicPr>
            <a:picLocks noChangeAspect="1" noChangeArrowheads="1"/>
          </p:cNvPicPr>
          <p:nvPr/>
        </p:nvPicPr>
        <p:blipFill>
          <a:blip r:embed="rId5"/>
          <a:srcRect t="17106"/>
          <a:stretch>
            <a:fillRect/>
          </a:stretch>
        </p:blipFill>
        <p:spPr bwMode="auto">
          <a:xfrm>
            <a:off x="0" y="1000108"/>
            <a:ext cx="9144000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6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100010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987824" y="0"/>
            <a:ext cx="3131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409" name="Picture 9" descr="E:\Fotos Palestra\98603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82" y="1571612"/>
            <a:ext cx="6643702" cy="498625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9" name="CaixaDeTexto 2"/>
          <p:cNvSpPr txBox="1">
            <a:spLocks noChangeArrowheads="1"/>
          </p:cNvSpPr>
          <p:nvPr/>
        </p:nvSpPr>
        <p:spPr bwMode="auto">
          <a:xfrm>
            <a:off x="71406" y="1397391"/>
            <a:ext cx="428628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“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Meus filhos terão computadores sim, mas antes terão livros. Sem livros, sem leitura, nossos filhos serão incapazes de escrever sua própria história”</a:t>
            </a:r>
            <a:r>
              <a:rPr lang="pt-PT" sz="2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 </a:t>
            </a:r>
            <a:endParaRPr lang="pt-BR" sz="2400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15631" y="5386344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Bill  Gates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134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-20982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51520" y="1772816"/>
            <a:ext cx="54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6 - Cooperativismo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CaixaDeTexto 2"/>
          <p:cNvSpPr txBox="1">
            <a:spLocks noChangeArrowheads="1"/>
          </p:cNvSpPr>
          <p:nvPr/>
        </p:nvSpPr>
        <p:spPr bwMode="auto">
          <a:xfrm>
            <a:off x="2123728" y="3356992"/>
            <a:ext cx="46805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“É a habilidade de trabalhar em equipe visando o êxito coletivo. Basea-se na participação dos associados.”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7" name="Retângulo 25"/>
          <p:cNvSpPr/>
          <p:nvPr/>
        </p:nvSpPr>
        <p:spPr>
          <a:xfrm>
            <a:off x="271579" y="1214422"/>
            <a:ext cx="7733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latin typeface="+mn-lt"/>
              <a:ea typeface="+mn-ea"/>
            </a:endParaRPr>
          </a:p>
        </p:txBody>
      </p:sp>
      <p:sp>
        <p:nvSpPr>
          <p:cNvPr id="18" name="CaixaDeTexto 11"/>
          <p:cNvSpPr txBox="1"/>
          <p:nvPr/>
        </p:nvSpPr>
        <p:spPr>
          <a:xfrm>
            <a:off x="2843808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5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195736" y="0"/>
            <a:ext cx="4602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Cooperativismo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Retângulo 15"/>
          <p:cNvSpPr/>
          <p:nvPr/>
        </p:nvSpPr>
        <p:spPr>
          <a:xfrm>
            <a:off x="35496" y="1652365"/>
            <a:ext cx="45365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“Com talento ganhamos partidas; com trabalho em equipe e inteligência ganhamos campeonatos.” </a:t>
            </a:r>
          </a:p>
          <a:p>
            <a:endParaRPr lang="pt-PT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pt-PT" sz="28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Michael Jordan</a:t>
            </a:r>
            <a:endParaRPr lang="pt-BR" sz="2800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2465" name="Picture 1" descr="E:\Jordan_Lipofsk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5043" y="928670"/>
            <a:ext cx="5030427" cy="5641599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373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979712" y="0"/>
            <a:ext cx="4602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Cooperativismo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6" descr="http://www.reporternet.jor.br/wp-content/uploads/2009/01/barack_oba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836712"/>
            <a:ext cx="4114800" cy="597666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2" name="Picture 4" descr="http://2.bp.blogspot.com/_KHnw1zpm_tQ/SvxafuRB2oI/AAAAAAAAARE/CLbBMOI2VJE/s320/we_can_change_obam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221088"/>
            <a:ext cx="1764704" cy="2204864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3384376" y="1351083"/>
            <a:ext cx="57961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“... bloco por bloco, tijolo por tijolo, mão calejada por mão calejada. Nossa união pode ser aperfeiçoada. O que já conseguimos nos dá esperança pelo que podemos e devemos alcançar amanhã</a:t>
            </a:r>
            <a:r>
              <a:rPr lang="pt-BR" sz="3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.</a:t>
            </a:r>
            <a:r>
              <a:rPr lang="pt-BR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Sim, nós podemos!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”   </a:t>
            </a:r>
          </a:p>
          <a:p>
            <a:endParaRPr lang="pt-BR" sz="3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100010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339752" y="0"/>
            <a:ext cx="4602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Cooperativismo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0355" name="Picture 3" descr="C:\Documents and Settings\Everton\Meus documentos\locomotiva\Slid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875092"/>
            <a:ext cx="9644130" cy="584005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68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 Colportagem\00 MOTIV 2012\Palestra\jpg PP Palestra\16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22"/>
            <a:ext cx="9144000" cy="7128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3999" cy="3240360"/>
          </a:xfrm>
        </p:spPr>
        <p:txBody>
          <a:bodyPr>
            <a:noAutofit/>
          </a:bodyPr>
          <a:lstStyle/>
          <a:p>
            <a:r>
              <a:rPr lang="pt-BR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 POSSO</a:t>
            </a:r>
            <a:r>
              <a:rPr lang="pt-BR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 MELHOR!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7124" y="6556058"/>
            <a:ext cx="1355948" cy="2925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7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Airton Senna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11443" y="6556058"/>
            <a:ext cx="1307089" cy="2925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7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Tiger Woods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8268" y="6556058"/>
            <a:ext cx="567463" cy="2925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7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Pelé</a:t>
            </a:r>
          </a:p>
        </p:txBody>
      </p:sp>
      <p:sp>
        <p:nvSpPr>
          <p:cNvPr id="7" name="Retângulo 6"/>
          <p:cNvSpPr/>
          <p:nvPr/>
        </p:nvSpPr>
        <p:spPr>
          <a:xfrm>
            <a:off x="5551395" y="6556058"/>
            <a:ext cx="1560555" cy="2925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7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Michael Jordan</a:t>
            </a:r>
          </a:p>
        </p:txBody>
      </p:sp>
      <p:sp>
        <p:nvSpPr>
          <p:cNvPr id="8" name="Retângulo 7"/>
          <p:cNvSpPr/>
          <p:nvPr/>
        </p:nvSpPr>
        <p:spPr>
          <a:xfrm>
            <a:off x="7343378" y="6556058"/>
            <a:ext cx="1448795" cy="2925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7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Roger Federer</a:t>
            </a:r>
          </a:p>
        </p:txBody>
      </p:sp>
    </p:spTree>
    <p:extLst>
      <p:ext uri="{BB962C8B-B14F-4D97-AF65-F5344CB8AC3E}">
        <p14:creationId xmlns:p14="http://schemas.microsoft.com/office/powerpoint/2010/main" val="3811696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idefa\Desktop\palestra bruno 2012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02" y="-27384"/>
            <a:ext cx="917870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96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7" b="28323"/>
          <a:stretch>
            <a:fillRect/>
          </a:stretch>
        </p:blipFill>
        <p:spPr bwMode="auto">
          <a:xfrm>
            <a:off x="0" y="-26988"/>
            <a:ext cx="9144000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8" b="20859"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4"/>
          <a:stretch>
            <a:fillRect/>
          </a:stretch>
        </p:blipFill>
        <p:spPr bwMode="auto">
          <a:xfrm>
            <a:off x="0" y="981075"/>
            <a:ext cx="9144000" cy="54721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843808" y="0"/>
            <a:ext cx="31312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  <a:ea typeface="+mn-ea"/>
              </a:rPr>
              <a:t>Motivação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  <a:ea typeface="+mn-ea"/>
            </a:endParaRPr>
          </a:p>
        </p:txBody>
      </p:sp>
      <p:pic>
        <p:nvPicPr>
          <p:cNvPr id="19463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7" b="28323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180528" y="10527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Quais as características do </a:t>
            </a:r>
            <a:r>
              <a:rPr lang="pt-PT" sz="36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aluno motivado</a:t>
            </a:r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n-ea"/>
              </a:rPr>
              <a:t>? </a:t>
            </a:r>
            <a:endParaRPr lang="pt-BR" sz="3600" dirty="0">
              <a:ea typeface="+mn-ea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08520" y="170080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6 – Ele Tem Qualidade de Vida -  </a:t>
            </a:r>
            <a:r>
              <a:rPr lang="pt-P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SAÚDE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Picture 1" descr="qualidade-de-vida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564904"/>
            <a:ext cx="648072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372200" y="2636912"/>
            <a:ext cx="2952328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ÁGUA</a:t>
            </a:r>
          </a:p>
          <a:p>
            <a:endParaRPr lang="en-US" sz="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AR PURO</a:t>
            </a:r>
          </a:p>
          <a:p>
            <a:endParaRPr lang="en-US" sz="1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LUZ SOLAR</a:t>
            </a:r>
          </a:p>
          <a:p>
            <a:pPr marL="342900" indent="-342900">
              <a:buFont typeface="Arial"/>
              <a:buChar char="•"/>
            </a:pPr>
            <a:endParaRPr lang="en-US" sz="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DESCANSO</a:t>
            </a:r>
          </a:p>
          <a:p>
            <a:endParaRPr lang="en-US" sz="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ALIMENTAÇÃO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TEMPERANÇA</a:t>
            </a:r>
          </a:p>
          <a:p>
            <a:pPr marL="342900" indent="-342900">
              <a:buFont typeface="Arial"/>
              <a:buChar char="•"/>
            </a:pPr>
            <a:endParaRPr lang="en-US" sz="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EXERCÍCIOS</a:t>
            </a:r>
          </a:p>
          <a:p>
            <a:endParaRPr lang="en-US" sz="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/>
                <a:cs typeface="Tahoma"/>
              </a:rPr>
              <a:t>CONFIANÇA EM DEUS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Tahoma"/>
              <a:cs typeface="Tahoma"/>
            </a:endParaRPr>
          </a:p>
          <a:p>
            <a:endParaRPr lang="en-US" sz="2400" dirty="0">
              <a:latin typeface="Tahoma"/>
              <a:cs typeface="Tahoma"/>
            </a:endParaRPr>
          </a:p>
          <a:p>
            <a:endParaRPr lang="en-US" sz="2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246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620688"/>
            <a:ext cx="9144000" cy="60709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-97706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" name="Retângulo 25"/>
          <p:cNvSpPr/>
          <p:nvPr/>
        </p:nvSpPr>
        <p:spPr>
          <a:xfrm>
            <a:off x="-71470" y="-6077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Qual sua verdadeira prioridade? 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03426" name="Picture 2" descr="E:\Fotos Palestra\003-Casa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95" y="546323"/>
            <a:ext cx="3138120" cy="17113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27" name="Picture 3" descr="E:\Fotos Palestra\honda_civic-62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95" y="2468116"/>
            <a:ext cx="2816013" cy="20588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28" name="Picture 4" descr="E:\Fotos Palestra\trabalh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7619" y="639616"/>
            <a:ext cx="3357586" cy="23574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29" name="Picture 5" descr="E:\Contando dinheir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3020" y="4455554"/>
            <a:ext cx="2539198" cy="19419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7" name="Retângulo 26"/>
          <p:cNvSpPr/>
          <p:nvPr/>
        </p:nvSpPr>
        <p:spPr>
          <a:xfrm>
            <a:off x="27795" y="1934465"/>
            <a:ext cx="1055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Casa</a:t>
            </a:r>
            <a:endParaRPr lang="pt-BR" sz="3600" dirty="0"/>
          </a:p>
        </p:txBody>
      </p:sp>
      <p:sp>
        <p:nvSpPr>
          <p:cNvPr id="28" name="Retângulo 27"/>
          <p:cNvSpPr/>
          <p:nvPr/>
        </p:nvSpPr>
        <p:spPr>
          <a:xfrm>
            <a:off x="60344" y="4376136"/>
            <a:ext cx="1209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Carro</a:t>
            </a:r>
            <a:endParaRPr lang="pt-BR" sz="3600" dirty="0"/>
          </a:p>
        </p:txBody>
      </p:sp>
      <p:sp>
        <p:nvSpPr>
          <p:cNvPr id="29" name="Retângulo 28"/>
          <p:cNvSpPr/>
          <p:nvPr/>
        </p:nvSpPr>
        <p:spPr>
          <a:xfrm>
            <a:off x="3219150" y="2850702"/>
            <a:ext cx="1807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Trabalho</a:t>
            </a:r>
            <a:endParaRPr lang="pt-BR" sz="3600" dirty="0"/>
          </a:p>
        </p:txBody>
      </p:sp>
      <p:sp>
        <p:nvSpPr>
          <p:cNvPr id="30" name="Retângulo 29"/>
          <p:cNvSpPr/>
          <p:nvPr/>
        </p:nvSpPr>
        <p:spPr>
          <a:xfrm>
            <a:off x="60344" y="5749291"/>
            <a:ext cx="1789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Dinheiro</a:t>
            </a:r>
            <a:endParaRPr lang="pt-BR" sz="3600" dirty="0"/>
          </a:p>
        </p:txBody>
      </p:sp>
      <p:pic>
        <p:nvPicPr>
          <p:cNvPr id="103431" name="Picture 7" descr="E:\95493781.jpg"/>
          <p:cNvPicPr>
            <a:picLocks noChangeAspect="1" noChangeArrowheads="1"/>
          </p:cNvPicPr>
          <p:nvPr/>
        </p:nvPicPr>
        <p:blipFill>
          <a:blip r:embed="rId8"/>
          <a:srcRect l="29157" t="2941"/>
          <a:stretch>
            <a:fillRect/>
          </a:stretch>
        </p:blipFill>
        <p:spPr bwMode="auto">
          <a:xfrm>
            <a:off x="6500826" y="669910"/>
            <a:ext cx="2714644" cy="23574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Retângulo 30"/>
          <p:cNvSpPr/>
          <p:nvPr/>
        </p:nvSpPr>
        <p:spPr>
          <a:xfrm>
            <a:off x="6732240" y="2851195"/>
            <a:ext cx="1512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Família</a:t>
            </a:r>
            <a:endParaRPr lang="pt-BR" sz="3600" dirty="0"/>
          </a:p>
        </p:txBody>
      </p:sp>
      <p:pic>
        <p:nvPicPr>
          <p:cNvPr id="4098" name="Picture 2" descr="http://1.bp.blogspot.com/-AiLvP9n_UY4/T-jMRd7seOI/AAAAAAAADQc/1v1wP8mBkNA/s1600/deus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84632"/>
            <a:ext cx="2496523" cy="268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67444" y="5751161"/>
            <a:ext cx="1120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06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3" cstate="print"/>
          <a:srcRect t="55704"/>
          <a:stretch>
            <a:fillRect/>
          </a:stretch>
        </p:blipFill>
        <p:spPr bwMode="auto">
          <a:xfrm>
            <a:off x="0" y="620688"/>
            <a:ext cx="9144000" cy="60709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-97706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2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" name="Retângulo 25"/>
          <p:cNvSpPr/>
          <p:nvPr/>
        </p:nvSpPr>
        <p:spPr>
          <a:xfrm>
            <a:off x="-71470" y="-6077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Qual sua Prioridade? 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03426" name="Picture 2" descr="E:\Fotos Palestra\003-Casa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95" y="546323"/>
            <a:ext cx="3138120" cy="17113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27" name="Picture 3" descr="E:\Fotos Palestra\honda_civic-62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95" y="2468116"/>
            <a:ext cx="2816013" cy="20588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28" name="Picture 4" descr="E:\Fotos Palestra\trabalh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7619" y="639616"/>
            <a:ext cx="3357586" cy="23574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29" name="Picture 5" descr="E:\Contando dinheir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3020" y="4455554"/>
            <a:ext cx="2539198" cy="19419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7" name="Retângulo 26"/>
          <p:cNvSpPr/>
          <p:nvPr/>
        </p:nvSpPr>
        <p:spPr>
          <a:xfrm>
            <a:off x="27795" y="1934465"/>
            <a:ext cx="1055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Casa</a:t>
            </a:r>
            <a:endParaRPr lang="pt-BR" sz="3600" dirty="0"/>
          </a:p>
        </p:txBody>
      </p:sp>
      <p:sp>
        <p:nvSpPr>
          <p:cNvPr id="28" name="Retângulo 27"/>
          <p:cNvSpPr/>
          <p:nvPr/>
        </p:nvSpPr>
        <p:spPr>
          <a:xfrm>
            <a:off x="60344" y="4376136"/>
            <a:ext cx="1209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Carro</a:t>
            </a:r>
            <a:endParaRPr lang="pt-BR" sz="3600" dirty="0"/>
          </a:p>
        </p:txBody>
      </p:sp>
      <p:sp>
        <p:nvSpPr>
          <p:cNvPr id="29" name="Retângulo 28"/>
          <p:cNvSpPr/>
          <p:nvPr/>
        </p:nvSpPr>
        <p:spPr>
          <a:xfrm>
            <a:off x="3219150" y="2850702"/>
            <a:ext cx="1807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Trabalho</a:t>
            </a:r>
            <a:endParaRPr lang="pt-BR" sz="3600" dirty="0"/>
          </a:p>
        </p:txBody>
      </p:sp>
      <p:sp>
        <p:nvSpPr>
          <p:cNvPr id="30" name="Retângulo 29"/>
          <p:cNvSpPr/>
          <p:nvPr/>
        </p:nvSpPr>
        <p:spPr>
          <a:xfrm>
            <a:off x="60344" y="5749291"/>
            <a:ext cx="1789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Dinheiro</a:t>
            </a:r>
            <a:endParaRPr lang="pt-BR" sz="3600" dirty="0"/>
          </a:p>
        </p:txBody>
      </p:sp>
      <p:pic>
        <p:nvPicPr>
          <p:cNvPr id="103431" name="Picture 7" descr="E:\95493781.jpg"/>
          <p:cNvPicPr>
            <a:picLocks noChangeAspect="1" noChangeArrowheads="1"/>
          </p:cNvPicPr>
          <p:nvPr/>
        </p:nvPicPr>
        <p:blipFill>
          <a:blip r:embed="rId8"/>
          <a:srcRect l="29157" t="2941"/>
          <a:stretch>
            <a:fillRect/>
          </a:stretch>
        </p:blipFill>
        <p:spPr bwMode="auto">
          <a:xfrm>
            <a:off x="6500826" y="669910"/>
            <a:ext cx="2714644" cy="23574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Retângulo 30"/>
          <p:cNvSpPr/>
          <p:nvPr/>
        </p:nvSpPr>
        <p:spPr>
          <a:xfrm>
            <a:off x="6732240" y="2851195"/>
            <a:ext cx="1512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Família</a:t>
            </a:r>
            <a:endParaRPr lang="pt-BR" sz="3600" dirty="0"/>
          </a:p>
        </p:txBody>
      </p:sp>
      <p:pic>
        <p:nvPicPr>
          <p:cNvPr id="4098" name="Picture 2" descr="http://1.bp.blogspot.com/-AiLvP9n_UY4/T-jMRd7seOI/AAAAAAAADQc/1v1wP8mBkNA/s1600/deus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84632"/>
            <a:ext cx="2496523" cy="268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67444" y="5751161"/>
            <a:ext cx="1120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Deus</a:t>
            </a:r>
            <a:endParaRPr lang="pt-BR" sz="3600" dirty="0"/>
          </a:p>
        </p:txBody>
      </p:sp>
      <p:sp>
        <p:nvSpPr>
          <p:cNvPr id="20" name="Retângulo 19"/>
          <p:cNvSpPr/>
          <p:nvPr/>
        </p:nvSpPr>
        <p:spPr>
          <a:xfrm>
            <a:off x="6215074" y="4226194"/>
            <a:ext cx="2997937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PT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Saúde?</a:t>
            </a:r>
            <a:endParaRPr lang="pt-BR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5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4" cstate="print"/>
          <a:srcRect t="53017" b="28323"/>
          <a:stretch>
            <a:fillRect/>
          </a:stretch>
        </p:blipFill>
        <p:spPr bwMode="auto">
          <a:xfrm>
            <a:off x="0" y="-27384"/>
            <a:ext cx="9144000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4" cstate="print"/>
          <a:srcRect t="59237" b="20859"/>
          <a:stretch>
            <a:fillRect/>
          </a:stretch>
        </p:blipFill>
        <p:spPr bwMode="auto">
          <a:xfrm>
            <a:off x="0" y="1052736"/>
            <a:ext cx="9144000" cy="1152128"/>
          </a:xfrm>
          <a:prstGeom prst="rect">
            <a:avLst/>
          </a:prstGeom>
          <a:noFill/>
        </p:spPr>
      </p:pic>
      <p:pic>
        <p:nvPicPr>
          <p:cNvPr id="16388" name="Picture 4" descr="http://download.ultradownloads.com.br/wallpaper/56197_Papel-de-Parede-Fundo-Azul--56197_1024x768.jpg"/>
          <p:cNvPicPr>
            <a:picLocks noChangeAspect="1" noChangeArrowheads="1"/>
          </p:cNvPicPr>
          <p:nvPr/>
        </p:nvPicPr>
        <p:blipFill>
          <a:blip r:embed="rId5" cstate="print"/>
          <a:srcRect t="55704"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cxnSp>
        <p:nvCxnSpPr>
          <p:cNvPr id="9" name="Conector reto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76200">
            <a:solidFill>
              <a:srgbClr val="DED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332814" y="-27384"/>
            <a:ext cx="5415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otlight MT Light" pitchFamily="18" charset="0"/>
              </a:rPr>
              <a:t>Qualidade de Vida</a:t>
            </a:r>
            <a:endParaRPr lang="pt-BR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15" name="Picture 2" descr="Arte vectorial royalty-free: Waves of light"/>
          <p:cNvPicPr>
            <a:picLocks noChangeAspect="1" noChangeArrowheads="1"/>
          </p:cNvPicPr>
          <p:nvPr/>
        </p:nvPicPr>
        <p:blipFill>
          <a:blip r:embed="rId4" cstate="print"/>
          <a:srcRect t="62347" b="2832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4" descr="escolh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43008"/>
            <a:ext cx="9144000" cy="5357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1000108"/>
            <a:ext cx="91440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i="1" dirty="0"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Mistral" pitchFamily="66" charset="0"/>
              </a:rPr>
              <a:t>“</a:t>
            </a:r>
            <a:r>
              <a:rPr lang="pt-BR" sz="3600" b="1" i="1" dirty="0">
                <a:solidFill>
                  <a:schemeClr val="bg2">
                    <a:lumMod val="2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Mistral" pitchFamily="66" charset="0"/>
              </a:rPr>
              <a:t>CADA UM É ARQUITETO DO SEU PRÓPRIO DESTINO”</a:t>
            </a:r>
          </a:p>
        </p:txBody>
      </p:sp>
      <p:pic>
        <p:nvPicPr>
          <p:cNvPr id="11" name="Ape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7056784"/>
            <a:ext cx="476672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1 Colportagem\00 MOTIV 2012\Palestra\Arquivos\jpg PP Palestra\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velhecendo em um minuto Dublado em Portugues_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404664"/>
            <a:ext cx="4392488" cy="4248472"/>
          </a:xfrm>
          <a:prstGeom prst="rect">
            <a:avLst/>
          </a:prstGeom>
        </p:spPr>
      </p:pic>
      <p:pic>
        <p:nvPicPr>
          <p:cNvPr id="3" name="videoplayback (5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5" y="-222137"/>
            <a:ext cx="4896543" cy="487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0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defa\Desktop\palestra bruno 2012\05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268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defa\Desktop\palestra bruno 2012\05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085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defa\Desktop\palestra bruno 2012\05-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-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328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defa\Desktop\palestra bruno 2012\05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-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17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Colportagem\01 MOTIV 2012\Palestra\jpg PP Palestra\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0"/>
            <a:ext cx="916482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5085184"/>
            <a:ext cx="9036496" cy="17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30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3851</TotalTime>
  <Words>734</Words>
  <Application>Microsoft Office PowerPoint</Application>
  <PresentationFormat>Apresentação na tela (4:3)</PresentationFormat>
  <Paragraphs>173</Paragraphs>
  <Slides>45</Slides>
  <Notes>20</Notes>
  <HiddenSlides>13</HiddenSlides>
  <MMClips>5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4" baseType="lpstr">
      <vt:lpstr>ＭＳ Ｐゴシック</vt:lpstr>
      <vt:lpstr>Arial</vt:lpstr>
      <vt:lpstr>Arial Narrow</vt:lpstr>
      <vt:lpstr>Berlin Sans FB</vt:lpstr>
      <vt:lpstr>Calibri</vt:lpstr>
      <vt:lpstr>Footlight MT Light</vt:lpstr>
      <vt:lpstr>Mistral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Bons Relacionamentos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EU POSSO SER MELHOR!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André Ricardo</dc:creator>
  <cp:lastModifiedBy>APV - Fagner Francisco</cp:lastModifiedBy>
  <cp:revision>167</cp:revision>
  <dcterms:created xsi:type="dcterms:W3CDTF">2013-07-12T09:37:59Z</dcterms:created>
  <dcterms:modified xsi:type="dcterms:W3CDTF">2020-02-14T21:04:00Z</dcterms:modified>
</cp:coreProperties>
</file>