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57" r:id="rId11"/>
    <p:sldId id="259" r:id="rId12"/>
    <p:sldId id="260" r:id="rId13"/>
    <p:sldId id="262" r:id="rId14"/>
    <p:sldId id="263" r:id="rId15"/>
    <p:sldId id="264" r:id="rId16"/>
    <p:sldId id="265" r:id="rId17"/>
    <p:sldId id="268" r:id="rId18"/>
    <p:sldId id="282" r:id="rId19"/>
    <p:sldId id="280" r:id="rId20"/>
    <p:sldId id="284" r:id="rId21"/>
    <p:sldId id="285" r:id="rId22"/>
    <p:sldId id="288" r:id="rId23"/>
    <p:sldId id="289" r:id="rId24"/>
    <p:sldId id="290" r:id="rId25"/>
    <p:sldId id="291" r:id="rId26"/>
    <p:sldId id="293" r:id="rId27"/>
    <p:sldId id="29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3/2/2020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3/2/2020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bibliaonline.com.br/acf/gn/2/4-6+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acf/gn/2/9-12+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bibliaonline.com.br/acf/nm/13/23,24+" TargetMode="Externa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acf/gn/2/16,17+" TargetMode="External"/><Relationship Id="rId2" Type="http://schemas.openxmlformats.org/officeDocument/2006/relationships/hyperlink" Target="https://www.bibliaonline.com.br/acf/gn/2/9+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iaonline.com.br/nvi/gn/3/1-5+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acf/gn/3/12,13+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acf/gn/3/15+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iaonline.com.br/acf/gn/3/20+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RECONECTANDO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5045" y="5966317"/>
            <a:ext cx="8045373" cy="742279"/>
          </a:xfrm>
        </p:spPr>
        <p:txBody>
          <a:bodyPr/>
          <a:lstStyle/>
          <a:p>
            <a:r>
              <a:rPr lang="pt-BR" dirty="0" smtClean="0"/>
              <a:t>PR. BRUNO TERTULIANO</a:t>
            </a:r>
            <a:endParaRPr lang="pt-BR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2215044" y="3890672"/>
            <a:ext cx="8045373" cy="7422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A HISTÓRIA DA QUEDA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102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94822" y="2764311"/>
            <a:ext cx="7313703" cy="1344050"/>
          </a:xfrm>
        </p:spPr>
        <p:txBody>
          <a:bodyPr/>
          <a:lstStyle/>
          <a:p>
            <a:r>
              <a:rPr lang="pt-BR" dirty="0" smtClean="0"/>
              <a:t>CONECTANDO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42929" y="4108361"/>
            <a:ext cx="7017488" cy="951135"/>
          </a:xfrm>
        </p:spPr>
        <p:txBody>
          <a:bodyPr/>
          <a:lstStyle/>
          <a:p>
            <a:r>
              <a:rPr lang="pt-BR" dirty="0" smtClean="0"/>
              <a:t>A OBRA PERFEITA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578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920507" y="354169"/>
            <a:ext cx="3966692" cy="1196670"/>
          </a:xfrm>
        </p:spPr>
        <p:txBody>
          <a:bodyPr/>
          <a:lstStyle/>
          <a:p>
            <a:r>
              <a:rPr lang="pt-BR" dirty="0" smtClean="0"/>
              <a:t>O MUNDO ANTES DA QUEDA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20507" y="1741336"/>
            <a:ext cx="3863662" cy="4164164"/>
          </a:xfrm>
        </p:spPr>
        <p:txBody>
          <a:bodyPr>
            <a:noAutofit/>
          </a:bodyPr>
          <a:lstStyle/>
          <a:p>
            <a:r>
              <a:rPr lang="pt-BR" sz="1800" dirty="0"/>
              <a:t>Estas são as origens dos céus e da terra, quando foram criados; no dia em que o Senhor Deus fez a terra e os céus,</a:t>
            </a:r>
            <a:br>
              <a:rPr lang="pt-BR" sz="1800" dirty="0"/>
            </a:br>
            <a:r>
              <a:rPr lang="pt-BR" sz="1800" dirty="0"/>
              <a:t>E toda a planta do campo que ainda não estava na terra, e toda a erva do campo que ainda não brotava; porque ainda o Senhor Deus não tinha feito chover sobre a terra, e não havia homem para lavrar a terra.</a:t>
            </a:r>
            <a:br>
              <a:rPr lang="pt-BR" sz="1800" dirty="0"/>
            </a:br>
            <a:r>
              <a:rPr lang="pt-BR" sz="1800" dirty="0"/>
              <a:t>Um vapor, porém, subia da terra, e regava toda a face da terra.</a:t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>
                <a:hlinkClick r:id="rId2"/>
              </a:rPr>
              <a:t>Gênesis 2:4-6</a:t>
            </a:r>
            <a:endParaRPr lang="pt-BR" sz="1800" dirty="0"/>
          </a:p>
        </p:txBody>
      </p:sp>
      <p:pic>
        <p:nvPicPr>
          <p:cNvPr id="7" name="Espaço Reservado para Imagem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r="141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808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r="14341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062175" y="173864"/>
            <a:ext cx="3644721" cy="1196670"/>
          </a:xfrm>
        </p:spPr>
        <p:txBody>
          <a:bodyPr/>
          <a:lstStyle/>
          <a:p>
            <a:r>
              <a:rPr lang="pt-BR" dirty="0" smtClean="0"/>
              <a:t>O MUNDO ANTES DA QUEDA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062175" y="1651184"/>
            <a:ext cx="3863662" cy="4164164"/>
          </a:xfrm>
        </p:spPr>
        <p:txBody>
          <a:bodyPr>
            <a:noAutofit/>
          </a:bodyPr>
          <a:lstStyle/>
          <a:p>
            <a:r>
              <a:rPr lang="pt-BR" sz="1800" dirty="0"/>
              <a:t>E o Senhor Deus fez brotar da terra toda a árvore agradável à vista, e boa para comida; e a árvore da vida no meio do jardim, e a árvore do conhecimento do bem e do mal.</a:t>
            </a:r>
            <a:br>
              <a:rPr lang="pt-BR" sz="1800" dirty="0"/>
            </a:br>
            <a:r>
              <a:rPr lang="pt-BR" sz="1800" dirty="0"/>
              <a:t>E saía um rio do Éden para regar o jardim; e dali se dividia e se tornava em quatro braços.</a:t>
            </a:r>
            <a:br>
              <a:rPr lang="pt-BR" sz="1800" dirty="0"/>
            </a:br>
            <a:r>
              <a:rPr lang="pt-BR" sz="1800" dirty="0"/>
              <a:t>O nome do primeiro é </a:t>
            </a:r>
            <a:r>
              <a:rPr lang="pt-BR" sz="1800" dirty="0" err="1"/>
              <a:t>Pisom</a:t>
            </a:r>
            <a:r>
              <a:rPr lang="pt-BR" sz="1800" dirty="0"/>
              <a:t>; este é o que rodeia toda a terra de </a:t>
            </a:r>
            <a:r>
              <a:rPr lang="pt-BR" sz="1800" dirty="0" err="1"/>
              <a:t>Havilá</a:t>
            </a:r>
            <a:r>
              <a:rPr lang="pt-BR" sz="1800" dirty="0"/>
              <a:t>, onde há ouro.</a:t>
            </a:r>
            <a:br>
              <a:rPr lang="pt-BR" sz="1800" dirty="0"/>
            </a:br>
            <a:r>
              <a:rPr lang="pt-BR" sz="1800" dirty="0"/>
              <a:t>E o ouro dessa terra é bom; ali há o </a:t>
            </a:r>
            <a:r>
              <a:rPr lang="pt-BR" sz="1800" dirty="0" err="1"/>
              <a:t>bdélio</a:t>
            </a:r>
            <a:r>
              <a:rPr lang="pt-BR" sz="1800" dirty="0"/>
              <a:t>, e a pedra sardônica.</a:t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>
                <a:hlinkClick r:id="rId3"/>
              </a:rPr>
              <a:t>Gênesis 2:9-12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77394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062175" y="173864"/>
            <a:ext cx="3644721" cy="1196670"/>
          </a:xfrm>
        </p:spPr>
        <p:txBody>
          <a:bodyPr/>
          <a:lstStyle/>
          <a:p>
            <a:r>
              <a:rPr lang="pt-BR" dirty="0" smtClean="0"/>
              <a:t>O MUNDO ANTES DA QUEDA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062175" y="1651184"/>
            <a:ext cx="3863662" cy="4164164"/>
          </a:xfrm>
        </p:spPr>
        <p:txBody>
          <a:bodyPr>
            <a:noAutofit/>
          </a:bodyPr>
          <a:lstStyle/>
          <a:p>
            <a:r>
              <a:rPr lang="pt-BR" sz="1800" dirty="0"/>
              <a:t>Depois foram até ao vale de Escol, e dali cortaram um ramo de vide com um cacho de uvas, o qual trouxeram dois homens, sobre uma vara; como também das romãs e dos figos.</a:t>
            </a:r>
            <a:br>
              <a:rPr lang="pt-BR" sz="1800" dirty="0"/>
            </a:br>
            <a:r>
              <a:rPr lang="pt-BR" sz="1800" dirty="0"/>
              <a:t>Chamaram àquele lugar o vale de Escol, por causa do cacho que dali cortaram os filhos de Israel.</a:t>
            </a:r>
            <a:br>
              <a:rPr lang="pt-BR" sz="1800" dirty="0"/>
            </a:br>
            <a:r>
              <a:rPr lang="pt-BR" sz="1800" dirty="0"/>
              <a:t/>
            </a:r>
            <a:br>
              <a:rPr lang="pt-BR" sz="1800" dirty="0"/>
            </a:br>
            <a:r>
              <a:rPr lang="pt-BR" sz="1800" dirty="0">
                <a:hlinkClick r:id="rId2"/>
              </a:rPr>
              <a:t>Números 13:23,24</a:t>
            </a:r>
            <a:endParaRPr lang="pt-BR" sz="1800" dirty="0"/>
          </a:p>
        </p:txBody>
      </p:sp>
      <p:pic>
        <p:nvPicPr>
          <p:cNvPr id="6" name="Espaço Reservado para Imagem 5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0" r="91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18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94821" y="2764311"/>
            <a:ext cx="8367375" cy="134405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DESCONECTANDO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242929" y="4108361"/>
            <a:ext cx="7017488" cy="951135"/>
          </a:xfrm>
        </p:spPr>
        <p:txBody>
          <a:bodyPr/>
          <a:lstStyle/>
          <a:p>
            <a:r>
              <a:rPr lang="pt-BR" dirty="0" smtClean="0"/>
              <a:t>A OBRA DESFEITA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4739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PROVA E </a:t>
            </a:r>
            <a:r>
              <a:rPr lang="pt-BR" dirty="0" err="1" smtClean="0"/>
              <a:t>AdVERTÊNCIA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51678" y="1874517"/>
            <a:ext cx="10940322" cy="4672057"/>
          </a:xfrm>
        </p:spPr>
        <p:txBody>
          <a:bodyPr>
            <a:noAutofit/>
          </a:bodyPr>
          <a:lstStyle/>
          <a:p>
            <a:r>
              <a:rPr lang="pt-BR" sz="2800" dirty="0"/>
              <a:t>E o Senhor Deus fez brotar da terra toda a árvore agradável à vista, e boa para comida; e a árvore da vida no meio do jardim, e a árvore do conhecimento do bem e do </a:t>
            </a:r>
            <a:r>
              <a:rPr lang="pt-BR" sz="2800" dirty="0" smtClean="0"/>
              <a:t>mal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hlinkClick r:id="rId2"/>
              </a:rPr>
              <a:t>Gênesis </a:t>
            </a:r>
            <a:r>
              <a:rPr lang="pt-BR" sz="2800" dirty="0" smtClean="0">
                <a:hlinkClick r:id="rId2"/>
              </a:rPr>
              <a:t>2:9</a:t>
            </a:r>
            <a:endParaRPr lang="pt-BR" sz="2800" dirty="0" smtClean="0"/>
          </a:p>
          <a:p>
            <a:r>
              <a:rPr lang="pt-BR" sz="2800" dirty="0"/>
              <a:t>E ordenou o Senhor Deus ao homem, dizendo: De toda a árvore do jardim comerás livremente,</a:t>
            </a:r>
            <a:br>
              <a:rPr lang="pt-BR" sz="2800" dirty="0"/>
            </a:br>
            <a:r>
              <a:rPr lang="pt-BR" sz="2800" dirty="0"/>
              <a:t>Mas da árvore do conhecimento do bem e do mal, dela não comerás; porque no dia em que dela comeres, certamente morrerás</a:t>
            </a:r>
            <a:r>
              <a:rPr lang="pt-BR" sz="2800" dirty="0" smtClean="0"/>
              <a:t>.</a:t>
            </a: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hlinkClick r:id="rId3"/>
              </a:rPr>
              <a:t>Gênesis 2:16,17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27125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7" r="19837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196215" y="631064"/>
            <a:ext cx="3613711" cy="456135"/>
          </a:xfrm>
        </p:spPr>
        <p:txBody>
          <a:bodyPr/>
          <a:lstStyle/>
          <a:p>
            <a:r>
              <a:rPr lang="pt-BR" dirty="0"/>
              <a:t>NÃO FAZ SENTIDO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96215" y="1346916"/>
            <a:ext cx="3626590" cy="4899337"/>
          </a:xfrm>
        </p:spPr>
        <p:txBody>
          <a:bodyPr>
            <a:noAutofit/>
          </a:bodyPr>
          <a:lstStyle/>
          <a:p>
            <a:pPr lvl="0">
              <a:buClr>
                <a:srgbClr val="2A1A00"/>
              </a:buClr>
            </a:pPr>
            <a:r>
              <a:rPr lang="pt-BR" sz="1800" dirty="0">
                <a:solidFill>
                  <a:srgbClr val="F3F3F2"/>
                </a:solidFill>
              </a:rPr>
              <a:t>A bíblia apresenta situações aparentemente sem sentido algum para mostrar o relacionamento entre Deus e o homem.</a:t>
            </a:r>
          </a:p>
          <a:p>
            <a:pPr lvl="0">
              <a:buClr>
                <a:srgbClr val="2A1A00"/>
              </a:buClr>
            </a:pPr>
            <a:r>
              <a:rPr lang="pt-BR" sz="1800" dirty="0">
                <a:solidFill>
                  <a:srgbClr val="F3F3F2"/>
                </a:solidFill>
              </a:rPr>
              <a:t>Hoje em dia não é diferente. Há muitas coisas simples com significados tão profundos quanto a ordem de Deus. Um exemplo é a aliança. Ela por si só </a:t>
            </a:r>
            <a:r>
              <a:rPr lang="pt-BR" sz="1800" dirty="0" smtClean="0">
                <a:solidFill>
                  <a:srgbClr val="F3F3F2"/>
                </a:solidFill>
              </a:rPr>
              <a:t>é apenas um objeto metálico, </a:t>
            </a:r>
            <a:r>
              <a:rPr lang="pt-BR" sz="1800" dirty="0">
                <a:solidFill>
                  <a:srgbClr val="F3F3F2"/>
                </a:solidFill>
              </a:rPr>
              <a:t>mas a partir do momento que ela passa a identificar o compromisso entre duas pessoas, ela toma um significado completamente diferente. </a:t>
            </a:r>
          </a:p>
        </p:txBody>
      </p:sp>
    </p:spTree>
    <p:extLst>
      <p:ext uri="{BB962C8B-B14F-4D97-AF65-F5344CB8AC3E}">
        <p14:creationId xmlns:p14="http://schemas.microsoft.com/office/powerpoint/2010/main" val="353968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DEUS QUERIA MOSTRAR ?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QUERIA QUE ELES DEMOSTRASSEM CONFIANÇA ABSOLUTA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2909888"/>
            <a:ext cx="4499556" cy="2848469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O AMOR SÓ PODE SER MANIFESTADO AONDE HÁ LIBERDADE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864" y="2909888"/>
            <a:ext cx="4275065" cy="2850043"/>
          </a:xfrm>
        </p:spPr>
      </p:pic>
    </p:spTree>
    <p:extLst>
      <p:ext uri="{BB962C8B-B14F-4D97-AF65-F5344CB8AC3E}">
        <p14:creationId xmlns:p14="http://schemas.microsoft.com/office/powerpoint/2010/main" val="38158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ENGANO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51678" y="1306287"/>
            <a:ext cx="10178322" cy="4976947"/>
          </a:xfrm>
        </p:spPr>
        <p:txBody>
          <a:bodyPr>
            <a:noAutofit/>
          </a:bodyPr>
          <a:lstStyle/>
          <a:p>
            <a:r>
              <a:rPr lang="pt-BR" sz="2400" dirty="0"/>
              <a:t>Ora, a serpente era o mais astuto de todos os animais selvagens que o Senhor Deus tinha feito. E ela perguntou à mulher: "Foi isto mesmo que Deus disse: ‘Não comam de nenhum fruto das árvores do jardim’? "</a:t>
            </a:r>
            <a:br>
              <a:rPr lang="pt-BR" sz="2400" dirty="0"/>
            </a:br>
            <a:r>
              <a:rPr lang="pt-BR" sz="2400" dirty="0"/>
              <a:t>Respondeu a mulher à serpente: "Podemos comer do fruto das árvores do jardim,</a:t>
            </a:r>
            <a:br>
              <a:rPr lang="pt-BR" sz="2400" dirty="0"/>
            </a:br>
            <a:r>
              <a:rPr lang="pt-BR" sz="2400" dirty="0"/>
              <a:t>mas Deus disse: ‘Não comam do fruto da árvore que está no meio do jardim, nem toquem nele; do contrário vocês morrerão’ ".</a:t>
            </a:r>
            <a:br>
              <a:rPr lang="pt-BR" sz="2400" dirty="0"/>
            </a:br>
            <a:r>
              <a:rPr lang="pt-BR" sz="2400" dirty="0"/>
              <a:t>Disse a serpente à mulher: "Certamente não morrerão!</a:t>
            </a:r>
            <a:br>
              <a:rPr lang="pt-BR" sz="2400" dirty="0"/>
            </a:br>
            <a:r>
              <a:rPr lang="pt-BR" sz="2400" dirty="0"/>
              <a:t>Deus sabe que, no dia em que dele comerem, seus olhos se abrirão, e vocês serão como Deus, conhecedores do bem e do mal".</a:t>
            </a:r>
            <a:br>
              <a:rPr lang="pt-BR" sz="2400" dirty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>
                <a:hlinkClick r:id="rId2"/>
              </a:rPr>
              <a:t>Gênesis </a:t>
            </a:r>
            <a:r>
              <a:rPr lang="pt-BR" sz="2400" dirty="0" smtClean="0">
                <a:hlinkClick r:id="rId2"/>
              </a:rPr>
              <a:t>3:1-5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46483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Estratégia perfeita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Agradável aos olhos</a:t>
            </a:r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3057525"/>
            <a:ext cx="4800600" cy="2700337"/>
          </a:xfr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A PALAVRA DE DEUS</a:t>
            </a:r>
            <a:endParaRPr lang="pt-BR" dirty="0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63" y="3057525"/>
            <a:ext cx="4800600" cy="2700337"/>
          </a:xfrm>
        </p:spPr>
      </p:pic>
    </p:spTree>
    <p:extLst>
      <p:ext uri="{BB962C8B-B14F-4D97-AF65-F5344CB8AC3E}">
        <p14:creationId xmlns:p14="http://schemas.microsoft.com/office/powerpoint/2010/main" val="423019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9746" y="867826"/>
            <a:ext cx="8631392" cy="4064627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POR QUE EU SOU O QUE SOU E FAÇO O QUE FAÇO ?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TODO MUNDO JÁ SE PERGUNTOU ISSO EM ALGUM MOMENTO DA VIDA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762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r="20162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712257" y="522513"/>
            <a:ext cx="4143648" cy="1052979"/>
          </a:xfrm>
        </p:spPr>
        <p:txBody>
          <a:bodyPr/>
          <a:lstStyle/>
          <a:p>
            <a:pPr algn="ctr"/>
            <a:r>
              <a:rPr lang="pt-BR" dirty="0"/>
              <a:t>PERDA DA NATUREZA ESPIRITUAL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033658" y="1806649"/>
            <a:ext cx="3717744" cy="4581087"/>
          </a:xfrm>
        </p:spPr>
        <p:txBody>
          <a:bodyPr>
            <a:normAutofit/>
          </a:bodyPr>
          <a:lstStyle/>
          <a:p>
            <a:pPr lvl="0">
              <a:buClr>
                <a:srgbClr val="2A1A00"/>
              </a:buClr>
            </a:pPr>
            <a:r>
              <a:rPr lang="pt-BR" sz="2400" dirty="0">
                <a:solidFill>
                  <a:srgbClr val="F3F3F2"/>
                </a:solidFill>
              </a:rPr>
              <a:t>Então disse Adão: A mulher que me deste por companheira, ela me deu da árvore, e comi.</a:t>
            </a:r>
            <a:br>
              <a:rPr lang="pt-BR" sz="2400" dirty="0">
                <a:solidFill>
                  <a:srgbClr val="F3F3F2"/>
                </a:solidFill>
              </a:rPr>
            </a:br>
            <a:r>
              <a:rPr lang="pt-BR" sz="2400" dirty="0">
                <a:solidFill>
                  <a:srgbClr val="F3F3F2"/>
                </a:solidFill>
              </a:rPr>
              <a:t>E disse o Senhor Deus à mulher: Por que fizeste isto? E disse a mulher: A serpente me enganou, e eu comi.</a:t>
            </a:r>
            <a:br>
              <a:rPr lang="pt-BR" sz="2400" dirty="0">
                <a:solidFill>
                  <a:srgbClr val="F3F3F2"/>
                </a:solidFill>
              </a:rPr>
            </a:br>
            <a:r>
              <a:rPr lang="pt-BR" sz="2400" dirty="0">
                <a:solidFill>
                  <a:srgbClr val="F3F3F2"/>
                </a:solidFill>
              </a:rPr>
              <a:t/>
            </a:r>
            <a:br>
              <a:rPr lang="pt-BR" sz="2400" dirty="0">
                <a:solidFill>
                  <a:srgbClr val="F3F3F2"/>
                </a:solidFill>
              </a:rPr>
            </a:br>
            <a:r>
              <a:rPr lang="pt-BR" sz="2400" dirty="0">
                <a:solidFill>
                  <a:srgbClr val="F3F3F2"/>
                </a:solidFill>
                <a:hlinkClick r:id="rId3"/>
              </a:rPr>
              <a:t>Gênesis 3:12,13</a:t>
            </a:r>
            <a:endParaRPr lang="pt-BR" sz="2400" dirty="0">
              <a:solidFill>
                <a:srgbClr val="F3F3F2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724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RECONECTANDO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OBRA REFEITA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713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9783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948777" y="457200"/>
            <a:ext cx="3790951" cy="1196670"/>
          </a:xfrm>
        </p:spPr>
        <p:txBody>
          <a:bodyPr>
            <a:normAutofit/>
          </a:bodyPr>
          <a:lstStyle/>
          <a:p>
            <a:pPr algn="ctr"/>
            <a:r>
              <a:rPr lang="pt-BR" sz="2400" dirty="0"/>
              <a:t>ESPERANÇA ONDE DEVERIA HAVER MORTE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25097" y="2002593"/>
            <a:ext cx="3614631" cy="4164164"/>
          </a:xfrm>
        </p:spPr>
        <p:txBody>
          <a:bodyPr>
            <a:noAutofit/>
          </a:bodyPr>
          <a:lstStyle/>
          <a:p>
            <a:r>
              <a:rPr lang="pt-BR" sz="2800" dirty="0"/>
              <a:t>E porei </a:t>
            </a:r>
            <a:r>
              <a:rPr lang="pt-BR" sz="2800" dirty="0">
                <a:solidFill>
                  <a:srgbClr val="FFFF00"/>
                </a:solidFill>
              </a:rPr>
              <a:t>inimizade</a:t>
            </a:r>
            <a:r>
              <a:rPr lang="pt-BR" sz="2800" dirty="0"/>
              <a:t> entre ti e a mulher, e entre a tua </a:t>
            </a:r>
            <a:r>
              <a:rPr lang="pt-BR" sz="2800" dirty="0">
                <a:solidFill>
                  <a:schemeClr val="bg1"/>
                </a:solidFill>
              </a:rPr>
              <a:t>descendência</a:t>
            </a:r>
            <a:r>
              <a:rPr lang="pt-BR" sz="2800" dirty="0"/>
              <a:t> e o teu </a:t>
            </a:r>
            <a:r>
              <a:rPr lang="pt-BR" sz="2800" dirty="0" smtClean="0">
                <a:solidFill>
                  <a:srgbClr val="FFFF00"/>
                </a:solidFill>
              </a:rPr>
              <a:t>descendente</a:t>
            </a:r>
            <a:r>
              <a:rPr lang="pt-BR" sz="2800" dirty="0"/>
              <a:t>; esta te ferirá a cabeça, e tu lhe ferirás o calcanhar.</a:t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hlinkClick r:id="rId3"/>
              </a:rPr>
              <a:t>Gênesis </a:t>
            </a:r>
            <a:r>
              <a:rPr lang="pt-BR" sz="2800" dirty="0" smtClean="0">
                <a:hlinkClick r:id="rId3"/>
              </a:rPr>
              <a:t>3:15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2402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4" b="15044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929156" y="679269"/>
            <a:ext cx="3631474" cy="1196670"/>
          </a:xfrm>
        </p:spPr>
        <p:txBody>
          <a:bodyPr>
            <a:noAutofit/>
          </a:bodyPr>
          <a:lstStyle/>
          <a:p>
            <a:pPr algn="ctr"/>
            <a:r>
              <a:rPr lang="pt-BR" sz="2800" dirty="0" smtClean="0"/>
              <a:t>ADÃO CRÊ NA PROMESSA</a:t>
            </a:r>
            <a:endParaRPr lang="pt-BR" sz="28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055141" y="2394479"/>
            <a:ext cx="3709852" cy="4164164"/>
          </a:xfrm>
        </p:spPr>
        <p:txBody>
          <a:bodyPr>
            <a:noAutofit/>
          </a:bodyPr>
          <a:lstStyle/>
          <a:p>
            <a:r>
              <a:rPr lang="pt-BR" sz="2800" dirty="0"/>
              <a:t>E chamou Adão o nome de sua mulher Eva; porquanto era a mãe de todos os viventes.</a:t>
            </a:r>
            <a:br>
              <a:rPr lang="pt-BR" sz="2800" dirty="0"/>
            </a:br>
            <a:r>
              <a:rPr lang="pt-BR" sz="2800" dirty="0"/>
              <a:t/>
            </a:r>
            <a:br>
              <a:rPr lang="pt-BR" sz="2800" dirty="0"/>
            </a:br>
            <a:r>
              <a:rPr lang="pt-BR" sz="2800" dirty="0">
                <a:hlinkClick r:id="rId3"/>
              </a:rPr>
              <a:t>Gênesis 3:20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39351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7" r="12107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155004" y="805921"/>
            <a:ext cx="3523190" cy="5246155"/>
          </a:xfrm>
        </p:spPr>
        <p:txBody>
          <a:bodyPr>
            <a:noAutofit/>
          </a:bodyPr>
          <a:lstStyle/>
          <a:p>
            <a:r>
              <a:rPr lang="pt-BR" sz="2400" dirty="0" smtClean="0"/>
              <a:t>POR QUE HÁ VIDA, ONDE ERA  PARA HAVER MORTE</a:t>
            </a:r>
            <a:r>
              <a:rPr lang="pt-BR" sz="2400" dirty="0"/>
              <a:t> </a:t>
            </a:r>
            <a:r>
              <a:rPr lang="pt-BR" sz="2400" dirty="0" smtClean="0"/>
              <a:t>? </a:t>
            </a:r>
            <a:br>
              <a:rPr lang="pt-BR" sz="2400" dirty="0" smtClean="0"/>
            </a:b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 smtClean="0"/>
              <a:t>DEUS QUEBROU SUA PROMESSA</a:t>
            </a:r>
            <a:r>
              <a:rPr lang="pt-BR" sz="2400" dirty="0"/>
              <a:t> </a:t>
            </a:r>
            <a:r>
              <a:rPr lang="pt-BR" sz="2400" dirty="0" smtClean="0"/>
              <a:t>?</a:t>
            </a:r>
            <a:br>
              <a:rPr lang="pt-BR" sz="2400" dirty="0" smtClean="0"/>
            </a:br>
            <a:r>
              <a:rPr lang="pt-BR" sz="2400" dirty="0" smtClean="0"/>
              <a:t/>
            </a:r>
            <a:br>
              <a:rPr lang="pt-BR" sz="2400" dirty="0" smtClean="0"/>
            </a:br>
            <a:r>
              <a:rPr lang="pt-BR" sz="2400" dirty="0" smtClean="0"/>
              <a:t>QUEM MORREU NO ÉDEN PARA QUE SE CUMPRISSE A JUSTIÇA </a:t>
            </a:r>
            <a:r>
              <a:rPr lang="pt-BR" sz="2400" dirty="0"/>
              <a:t>?</a:t>
            </a:r>
          </a:p>
        </p:txBody>
      </p:sp>
      <p:pic>
        <p:nvPicPr>
          <p:cNvPr id="6" name="Sou de Jes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7605" y="2418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7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3" r="9783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916091" y="444137"/>
            <a:ext cx="3618411" cy="1196670"/>
          </a:xfrm>
        </p:spPr>
        <p:txBody>
          <a:bodyPr>
            <a:normAutofit/>
          </a:bodyPr>
          <a:lstStyle/>
          <a:p>
            <a:r>
              <a:rPr lang="pt-BR" dirty="0" smtClean="0"/>
              <a:t>UM ANIMAL É MORTO PARA COBRIR A VERGONHA – GN 3:21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16091" y="2028719"/>
            <a:ext cx="4010298" cy="4502710"/>
          </a:xfrm>
        </p:spPr>
        <p:txBody>
          <a:bodyPr>
            <a:noAutofit/>
          </a:bodyPr>
          <a:lstStyle/>
          <a:p>
            <a:r>
              <a:rPr lang="pt-BR" sz="2000" dirty="0" smtClean="0"/>
              <a:t>A partir daqui Adão e Eva receberiam a salvação, mas apenas através do cordeiro.</a:t>
            </a:r>
          </a:p>
          <a:p>
            <a:r>
              <a:rPr lang="pt-BR" sz="2000" dirty="0" smtClean="0"/>
              <a:t>Receberiam força para resistir a tentação mas apenas através do Espírito Santo.</a:t>
            </a:r>
          </a:p>
          <a:p>
            <a:r>
              <a:rPr lang="pt-BR" sz="2000" dirty="0" smtClean="0"/>
              <a:t>Poderiam desfrutar dos prazeres que os cercavam no Éden de forma parcial ainda neste mundo, mas apenas através da Obediência.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46155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0" r="11710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37883" y="548640"/>
            <a:ext cx="2687168" cy="621904"/>
          </a:xfrm>
        </p:spPr>
        <p:txBody>
          <a:bodyPr>
            <a:noAutofit/>
          </a:bodyPr>
          <a:lstStyle/>
          <a:p>
            <a:r>
              <a:rPr lang="pt-BR" sz="2400" dirty="0" smtClean="0"/>
              <a:t>CONCLUSÃO</a:t>
            </a:r>
            <a:endParaRPr lang="pt-BR" sz="24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072846" y="1571518"/>
            <a:ext cx="3461657" cy="4855407"/>
          </a:xfrm>
        </p:spPr>
        <p:txBody>
          <a:bodyPr>
            <a:noAutofit/>
          </a:bodyPr>
          <a:lstStyle/>
          <a:p>
            <a:r>
              <a:rPr lang="pt-BR" sz="2000" dirty="0" smtClean="0"/>
              <a:t>Deus criou um mundo perfeito para se conectar com o homem.</a:t>
            </a:r>
          </a:p>
          <a:p>
            <a:r>
              <a:rPr lang="pt-BR" sz="2000" dirty="0" smtClean="0"/>
              <a:t>O egoísmo e a desobediência trouxeram devastação e tristeza ao ser humano.  A queda veio por se duvidar e questionar ao caráter de Deus.</a:t>
            </a:r>
          </a:p>
          <a:p>
            <a:r>
              <a:rPr lang="pt-BR" sz="2000" dirty="0" smtClean="0"/>
              <a:t>Deus procura o homem e lhes concede uma nova oportunidade de se reconectarem a Ele.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7656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r="10050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DOIS GRUPOS SURGEM A PARTIR DA QUEDA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950638" y="1767462"/>
            <a:ext cx="3866606" cy="4777030"/>
          </a:xfrm>
        </p:spPr>
        <p:txBody>
          <a:bodyPr>
            <a:noAutofit/>
          </a:bodyPr>
          <a:lstStyle/>
          <a:p>
            <a:r>
              <a:rPr lang="pt-BR" sz="2000" dirty="0" smtClean="0"/>
              <a:t>Aprendemos isso desde pequeno.</a:t>
            </a:r>
          </a:p>
          <a:p>
            <a:r>
              <a:rPr lang="pt-BR" sz="2000" dirty="0" smtClean="0"/>
              <a:t>Deus quer te dar ainda neste mundo:</a:t>
            </a:r>
          </a:p>
          <a:p>
            <a:r>
              <a:rPr lang="pt-BR" sz="2000" dirty="0" smtClean="0"/>
              <a:t>Um casamento inesquecível,</a:t>
            </a:r>
          </a:p>
          <a:p>
            <a:r>
              <a:rPr lang="pt-BR" sz="2000" dirty="0" smtClean="0"/>
              <a:t>Um bom emprego,</a:t>
            </a:r>
          </a:p>
          <a:p>
            <a:r>
              <a:rPr lang="pt-BR" sz="2000" dirty="0" smtClean="0"/>
              <a:t>Uma família estruturada,</a:t>
            </a:r>
          </a:p>
          <a:p>
            <a:r>
              <a:rPr lang="pt-BR" sz="2000" dirty="0" smtClean="0"/>
              <a:t>Amigos verdadeiros,</a:t>
            </a:r>
          </a:p>
          <a:p>
            <a:r>
              <a:rPr lang="pt-BR" sz="2000" dirty="0" smtClean="0"/>
              <a:t>MAS  VC PRECISA ESCOLHER...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56501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4" r="14234"/>
          <a:stretch>
            <a:fillRect/>
          </a:stretch>
        </p:blipFill>
        <p:spPr/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716742" cy="1196670"/>
          </a:xfrm>
        </p:spPr>
        <p:txBody>
          <a:bodyPr/>
          <a:lstStyle/>
          <a:p>
            <a:r>
              <a:rPr lang="pt-BR" dirty="0"/>
              <a:t>FRUSTRAÇÃO PORQUE SER QUEM SOU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369013" cy="4164164"/>
          </a:xfrm>
        </p:spPr>
        <p:txBody>
          <a:bodyPr>
            <a:noAutofit/>
          </a:bodyPr>
          <a:lstStyle/>
          <a:p>
            <a:r>
              <a:rPr lang="pt-BR" sz="2000" dirty="0"/>
              <a:t>O ser humano tem a necessidade de provar para Deus e principalmente para os homens e as pessoas que estão ao seu redor que ele é “bichão”. No entanto logo descobrimos que temos mais pontos fracos do que pontos fortes. No entanto, não importa o quão você seja bom, sempre vai estar um passo atrás. </a:t>
            </a:r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96362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EU ERA...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442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0"/>
            <a:ext cx="11256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3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MINHA MÃE DIZIA QUE EU ERA...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896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0"/>
            <a:ext cx="112561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9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COMO EU ME ENXERGAVA...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21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rdo-e-o-magro-dancan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082" y="-5366"/>
            <a:ext cx="9430478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TM10001106[[fn=Selo]]</Template>
  <TotalTime>296</TotalTime>
  <Words>708</Words>
  <Application>Microsoft Office PowerPoint</Application>
  <PresentationFormat>Widescreen</PresentationFormat>
  <Paragraphs>59</Paragraphs>
  <Slides>27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Arial</vt:lpstr>
      <vt:lpstr>Gill Sans MT</vt:lpstr>
      <vt:lpstr>Impact</vt:lpstr>
      <vt:lpstr>Badge</vt:lpstr>
      <vt:lpstr>RECONECTANDO</vt:lpstr>
      <vt:lpstr>POR QUE EU SOU O QUE SOU E FAÇO O QUE FAÇO ?</vt:lpstr>
      <vt:lpstr>FRUSTRAÇÃO PORQUE SER QUEM SOU</vt:lpstr>
      <vt:lpstr>COMO EU ERA...</vt:lpstr>
      <vt:lpstr>Apresentação do PowerPoint</vt:lpstr>
      <vt:lpstr>COMO MINHA MÃE DIZIA QUE EU ERA...</vt:lpstr>
      <vt:lpstr>Apresentação do PowerPoint</vt:lpstr>
      <vt:lpstr>COMO EU ME ENXERGAVA...</vt:lpstr>
      <vt:lpstr>Apresentação do PowerPoint</vt:lpstr>
      <vt:lpstr>CONECTANDO</vt:lpstr>
      <vt:lpstr>O MUNDO ANTES DA QUEDA</vt:lpstr>
      <vt:lpstr>O MUNDO ANTES DA QUEDA</vt:lpstr>
      <vt:lpstr>O MUNDO ANTES DA QUEDA</vt:lpstr>
      <vt:lpstr>DESCONECTANDO</vt:lpstr>
      <vt:lpstr>A PROVA E AdVERTÊNCIA</vt:lpstr>
      <vt:lpstr>NÃO FAZ SENTIDO</vt:lpstr>
      <vt:lpstr>O QUE DEUS QUERIA MOSTRAR ?</vt:lpstr>
      <vt:lpstr>O ENGANO</vt:lpstr>
      <vt:lpstr>Estratégia perfeita</vt:lpstr>
      <vt:lpstr>PERDA DA NATUREZA ESPIRITUAL</vt:lpstr>
      <vt:lpstr>RECONECTANDO</vt:lpstr>
      <vt:lpstr>ESPERANÇA ONDE DEVERIA HAVER MORTE</vt:lpstr>
      <vt:lpstr>ADÃO CRÊ NA PROMESSA</vt:lpstr>
      <vt:lpstr>POR QUE HÁ VIDA, ONDE ERA  PARA HAVER MORTE ?   DEUS QUEBROU SUA PROMESSA ?  QUEM MORREU NO ÉDEN PARA QUE SE CUMPRISSE A JUSTIÇA ?</vt:lpstr>
      <vt:lpstr>UM ANIMAL É MORTO PARA COBRIR A VERGONHA – GN 3:21</vt:lpstr>
      <vt:lpstr>CONCLUSÃO</vt:lpstr>
      <vt:lpstr>DOIS GRUPOS SURGEM A PARTIR DA QUEDA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RECONECTANDO</dc:title>
  <dc:creator>APV - Bruno Tertuliano Gonçalves</dc:creator>
  <cp:lastModifiedBy>APV - Bruno Tertuliano Gonçalves</cp:lastModifiedBy>
  <cp:revision>29</cp:revision>
  <dcterms:created xsi:type="dcterms:W3CDTF">2019-10-02T23:16:34Z</dcterms:created>
  <dcterms:modified xsi:type="dcterms:W3CDTF">2020-03-02T18:52:25Z</dcterms:modified>
</cp:coreProperties>
</file>