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8" r:id="rId2"/>
  </p:sldMasterIdLst>
  <p:notesMasterIdLst>
    <p:notesMasterId r:id="rId22"/>
  </p:notesMasterIdLst>
  <p:sldIdLst>
    <p:sldId id="344" r:id="rId3"/>
    <p:sldId id="379" r:id="rId4"/>
    <p:sldId id="346" r:id="rId5"/>
    <p:sldId id="380" r:id="rId6"/>
    <p:sldId id="381" r:id="rId7"/>
    <p:sldId id="382" r:id="rId8"/>
    <p:sldId id="270" r:id="rId9"/>
    <p:sldId id="383" r:id="rId10"/>
    <p:sldId id="384" r:id="rId11"/>
    <p:sldId id="355" r:id="rId12"/>
    <p:sldId id="356" r:id="rId13"/>
    <p:sldId id="385" r:id="rId14"/>
    <p:sldId id="389" r:id="rId15"/>
    <p:sldId id="390" r:id="rId16"/>
    <p:sldId id="386" r:id="rId17"/>
    <p:sldId id="387" r:id="rId18"/>
    <p:sldId id="391" r:id="rId19"/>
    <p:sldId id="388" r:id="rId20"/>
    <p:sldId id="392" r:id="rId2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CC"/>
    <a:srgbClr val="669900"/>
    <a:srgbClr val="66CCFF"/>
    <a:srgbClr val="CC3399"/>
    <a:srgbClr val="CCCC00"/>
    <a:srgbClr val="660033"/>
    <a:srgbClr val="6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9" autoAdjust="0"/>
    <p:restoredTop sz="82238" autoAdjust="0"/>
  </p:normalViewPr>
  <p:slideViewPr>
    <p:cSldViewPr>
      <p:cViewPr varScale="1">
        <p:scale>
          <a:sx n="55" d="100"/>
          <a:sy n="55" d="100"/>
        </p:scale>
        <p:origin x="15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F08037-94AF-4AB7-92D9-0F4EEA2C60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B133-817E-48F5-819A-2D9F559B10C2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Lavras-MG 11/03/2009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BE0A95-D4F2-4E32-A489-8029E6B5E925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3705D0-D40E-4F20-922C-84343B1B678D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D2DE04-1213-43DA-9D0A-7572CAAF5110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7080CC-F786-4E55-8DD0-8B54B6C87127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F8E68-11C6-4849-A60F-ED60B1FEDDFC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DC31D1-26B8-4645-A763-C5E1738D4542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AB01E8-E36F-4A40-9E62-EDB39C4DCABC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5F2242-66CC-47D5-A9A4-0FB18219098D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5757E7-93FD-432D-AE97-2AFED1C25F8C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5757E7-93FD-432D-AE97-2AFED1C25F8C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dirty="0"/>
              <a:t>APELO</a:t>
            </a:r>
          </a:p>
        </p:txBody>
      </p:sp>
    </p:spTree>
    <p:extLst>
      <p:ext uri="{BB962C8B-B14F-4D97-AF65-F5344CB8AC3E}">
        <p14:creationId xmlns:p14="http://schemas.microsoft.com/office/powerpoint/2010/main" val="44837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A37732-0B0D-4CEB-99F1-2D567BC89618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7FDC25-B736-4B6B-9E4C-D30307AFF2FF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BEAF99-317E-4687-8F50-1C05777C39EF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39C236-D184-4B48-9FE2-856D22EE6FDB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C0A388-4F73-45CA-9901-A5089E494435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C9878C-3C90-4D6E-AA0E-8E6C620C166C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7D4C45-BE34-48BD-A318-7AAD76FA86AB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ED2093-ACB2-43DC-AAC3-03A427CD1411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989138"/>
            <a:ext cx="6480175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CC3300">
                    <a:alpha val="25000"/>
                  </a:srgbClr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076700"/>
            <a:ext cx="6400800" cy="11985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426200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79838" y="6426200"/>
            <a:ext cx="2895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26200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E522-D027-4F46-AF32-1B8C805B4F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403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F61BB-60F7-41BF-9450-08F3B16F8D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154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46913" y="0"/>
            <a:ext cx="2097087" cy="60213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55650" y="0"/>
            <a:ext cx="6138863" cy="60213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F34AC-B23C-4C40-8E38-963BDC044B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77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EC41-2368-4C81-90CB-39981135BF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0604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DE803-4788-45BD-AE6A-583CD82068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349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BD3D-FB45-445C-857A-CFD38FC0C9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048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EE53-D492-4DE2-A0DA-9F65C1DEC2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6989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85FB-F54A-4869-9A1E-49E7B3833A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262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988D-AB6E-4934-9E29-C35C5BD1EF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5367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9BE6-AF75-4C16-B29E-169D8AB024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644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6B09-0141-4426-936B-5B43D0CA4F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140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CC52F-6E4C-4ABE-B0B9-EB86BFE454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0668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DA0A-628C-4AA0-AB13-5A66ED6642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602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F8BC-3D04-447D-B426-E5B57CCFB3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4067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2570-2C2C-43C2-A757-424B433AAD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342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EFB9-1546-427B-8FF0-BCCAE01084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288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42988" y="1628775"/>
            <a:ext cx="370363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99025" y="1628775"/>
            <a:ext cx="3703638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DEF6-CA26-4DA6-B227-ADA3BA8F42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80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B506-1275-4424-99F8-1782916995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156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1AD55-1A53-4377-A826-FDD40F2942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740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7335-B3EC-4F38-811A-0DA31D7EF8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028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01628-5BA6-496B-8697-5D5CDB601B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930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EE85-3C95-4116-ABA4-14FC5BB815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113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388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28775"/>
            <a:ext cx="755967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6421438"/>
            <a:ext cx="213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21438"/>
            <a:ext cx="2895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21438"/>
            <a:ext cx="213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01EE81-755D-40C0-8BE7-6EF8BE88E2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CA3FFBA-93D1-4EAC-8943-BD42629C55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4" r:id="rId2"/>
    <p:sldLayoutId id="2147483841" r:id="rId3"/>
    <p:sldLayoutId id="2147483835" r:id="rId4"/>
    <p:sldLayoutId id="2147483836" r:id="rId5"/>
    <p:sldLayoutId id="2147483837" r:id="rId6"/>
    <p:sldLayoutId id="2147483842" r:id="rId7"/>
    <p:sldLayoutId id="2147483843" r:id="rId8"/>
    <p:sldLayoutId id="2147483844" r:id="rId9"/>
    <p:sldLayoutId id="2147483838" r:id="rId10"/>
    <p:sldLayoutId id="214748384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ELIA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leap_of_faith_by_mrs_durden-d6x2zzx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fire-wallpaper-9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cidades-hd-a-cidade-no-grande-gr-tis-14783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dinheiro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Family-Wallpaper-Desktop-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new_york_view-wallpaper-1366x768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00466257-0c3e4c8f3b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wallpaper-cristao-hd-nao-olhes-para-tras-mulher_2048x1536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7088" y="5229225"/>
            <a:ext cx="7561262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pt-BR" altLang="pt-BR" sz="5400" b="1">
                <a:latin typeface="Cooper Black" panose="0208090404030B020404" pitchFamily="18" charset="0"/>
              </a:rPr>
              <a:t>Retorno Programado</a:t>
            </a:r>
          </a:p>
          <a:p>
            <a:pPr algn="ctr" eaLnBrk="1" hangingPunct="1"/>
            <a:r>
              <a:rPr lang="pt-BR" altLang="pt-BR" sz="2800" b="1">
                <a:latin typeface="Cooper Black" panose="0208090404030B020404" pitchFamily="18" charset="0"/>
              </a:rPr>
              <a:t>Pr. Marcelo Augusto de Carvalho</a:t>
            </a:r>
          </a:p>
        </p:txBody>
      </p:sp>
      <p:pic>
        <p:nvPicPr>
          <p:cNvPr id="11267" name="Imagem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7"/>
          <a:stretch>
            <a:fillRect/>
          </a:stretch>
        </p:blipFill>
        <p:spPr bwMode="auto">
          <a:xfrm>
            <a:off x="0" y="-26988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4248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2-Altar – Testemunho + Liderança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682625" y="333375"/>
            <a:ext cx="77057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3-Circuncisão – Separados!</a:t>
            </a:r>
          </a:p>
        </p:txBody>
      </p:sp>
      <p:pic>
        <p:nvPicPr>
          <p:cNvPr id="3174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5693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4-Ofereceu Seu Filho Ao Seu Deus</a:t>
            </a:r>
          </a:p>
        </p:txBody>
      </p:sp>
      <p:pic>
        <p:nvPicPr>
          <p:cNvPr id="3379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5693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Deus Dá Motivos Para Crer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5693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Promessas - Cumprimentos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80400" cy="2952750"/>
          </a:xfrm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pt-BR" altLang="pt-BR" sz="100" b="1">
              <a:solidFill>
                <a:schemeClr val="bg1"/>
              </a:solidFill>
            </a:endParaRP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Darei Uma Terra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Um Filho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Estrelas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Messias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5693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Ló – O Único Que Perdeu Tudo!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5693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Ló – Fiel, Mas Ganancioso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80400" cy="5041900"/>
          </a:xfrm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pt-BR" altLang="pt-BR" sz="100" b="1">
              <a:solidFill>
                <a:schemeClr val="bg1"/>
              </a:solidFill>
            </a:endParaRP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Sodoma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Rica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Ociosidade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Pecadora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Abuso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Destruída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Esposa (Coração)</a:t>
            </a:r>
          </a:p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Filhas (Incesto)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5693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Ló # Noé</a:t>
            </a:r>
          </a:p>
        </p:txBody>
      </p:sp>
      <p:sp>
        <p:nvSpPr>
          <p:cNvPr id="44035" name="Espaço Reservado para Conteúdo 1"/>
          <p:cNvSpPr>
            <a:spLocks noGrp="1"/>
          </p:cNvSpPr>
          <p:nvPr>
            <p:ph idx="1"/>
          </p:nvPr>
        </p:nvSpPr>
        <p:spPr>
          <a:xfrm>
            <a:off x="250825" y="1774825"/>
            <a:ext cx="8229600" cy="4625975"/>
          </a:xfrm>
        </p:spPr>
        <p:txBody>
          <a:bodyPr/>
          <a:lstStyle/>
          <a:p>
            <a:pPr eaLnBrk="1" hangingPunct="1"/>
            <a:r>
              <a:rPr lang="pt-BR" altLang="pt-BR" sz="4000" b="1"/>
              <a:t>Água – Fogo</a:t>
            </a:r>
          </a:p>
          <a:p>
            <a:pPr eaLnBrk="1" hangingPunct="1"/>
            <a:r>
              <a:rPr lang="pt-BR" altLang="pt-BR" sz="4000" b="1"/>
              <a:t>Perdeu – Salvou</a:t>
            </a:r>
          </a:p>
          <a:p>
            <a:pPr eaLnBrk="1" hangingPunct="1"/>
            <a:r>
              <a:rPr lang="pt-BR" altLang="pt-BR" sz="4000" b="1"/>
              <a:t>Escolhas</a:t>
            </a:r>
          </a:p>
          <a:p>
            <a:pPr eaLnBrk="1" hangingPunct="1"/>
            <a:r>
              <a:rPr lang="pt-BR" altLang="pt-BR" sz="4000" b="1"/>
              <a:t>Filhos</a:t>
            </a:r>
          </a:p>
          <a:p>
            <a:pPr eaLnBrk="1" hangingPunct="1"/>
            <a:r>
              <a:rPr lang="pt-BR" altLang="pt-BR" sz="4000" b="1"/>
              <a:t>Patriarcas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5693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Jesus: Servir a Dois Senhores?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5693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 dirty="0">
                <a:solidFill>
                  <a:schemeClr val="bg1"/>
                </a:solidFill>
              </a:rPr>
              <a:t>Escolha: Quem O Dominará?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3574EB4E-1421-4CD8-8BEB-C99330D04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/>
          <a:stretch/>
        </p:blipFill>
        <p:spPr bwMode="auto">
          <a:xfrm>
            <a:off x="0" y="1484784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1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4978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</a:rPr>
              <a:t>Os Amigos De Deus Provam Seu Amor</a:t>
            </a:r>
          </a:p>
        </p:txBody>
      </p:sp>
      <p:pic>
        <p:nvPicPr>
          <p:cNvPr id="1331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288925" y="260350"/>
            <a:ext cx="8604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1-Abraão Deixou...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288925" y="260350"/>
            <a:ext cx="8604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Parentela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288925" y="260350"/>
            <a:ext cx="8604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Ur, Cidade Super Desenvolvida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288925" y="260350"/>
            <a:ext cx="8604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Foi Para Um Lugar Desconhecido!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0" y="334963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</a:rPr>
              <a:t>Para Morar Em Canaã, O Fim Do Mundo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288925" y="260350"/>
            <a:ext cx="8604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Quem Não Deixar...Não É Digno!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288925" y="260350"/>
            <a:ext cx="8604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chemeClr val="bg1"/>
                </a:solidFill>
              </a:rPr>
              <a:t>Motivo Pra Sair Do Egito!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delo de design básico em tom azul 2">
  <a:themeElements>
    <a:clrScheme name="Modelo de design básico em tom azul 2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Modelo de design básico em tom azul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design básico em tom azul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z3</Template>
  <TotalTime>598</TotalTime>
  <Words>169</Words>
  <Application>Microsoft Office PowerPoint</Application>
  <PresentationFormat>Apresentação na tela (4:3)</PresentationFormat>
  <Paragraphs>63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Cooper Black</vt:lpstr>
      <vt:lpstr>Corbel</vt:lpstr>
      <vt:lpstr>Trebuchet MS</vt:lpstr>
      <vt:lpstr>Wingdings</vt:lpstr>
      <vt:lpstr>Wingdings 2</vt:lpstr>
      <vt:lpstr>Wingdings 3</vt:lpstr>
      <vt:lpstr>Modelo de design básico em tom azul 2</vt:lpstr>
      <vt:lpstr>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227</cp:revision>
  <dcterms:created xsi:type="dcterms:W3CDTF">2004-08-02T09:28:01Z</dcterms:created>
  <dcterms:modified xsi:type="dcterms:W3CDTF">2019-10-17T17:34:49Z</dcterms:modified>
  <cp:category>SERMÕES POR LIVROS</cp:category>
</cp:coreProperties>
</file>