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8" r:id="rId2"/>
  </p:sldMasterIdLst>
  <p:notesMasterIdLst>
    <p:notesMasterId r:id="rId24"/>
  </p:notesMasterIdLst>
  <p:sldIdLst>
    <p:sldId id="344" r:id="rId3"/>
    <p:sldId id="347" r:id="rId4"/>
    <p:sldId id="272" r:id="rId5"/>
    <p:sldId id="372" r:id="rId6"/>
    <p:sldId id="279" r:id="rId7"/>
    <p:sldId id="375" r:id="rId8"/>
    <p:sldId id="392" r:id="rId9"/>
    <p:sldId id="273" r:id="rId10"/>
    <p:sldId id="373" r:id="rId11"/>
    <p:sldId id="360" r:id="rId12"/>
    <p:sldId id="275" r:id="rId13"/>
    <p:sldId id="276" r:id="rId14"/>
    <p:sldId id="277" r:id="rId15"/>
    <p:sldId id="278" r:id="rId16"/>
    <p:sldId id="349" r:id="rId17"/>
    <p:sldId id="376" r:id="rId18"/>
    <p:sldId id="378" r:id="rId19"/>
    <p:sldId id="323" r:id="rId20"/>
    <p:sldId id="281" r:id="rId21"/>
    <p:sldId id="377" r:id="rId22"/>
    <p:sldId id="393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669900"/>
    <a:srgbClr val="66CCFF"/>
    <a:srgbClr val="CC3399"/>
    <a:srgbClr val="CCCC00"/>
    <a:srgbClr val="660033"/>
    <a:srgbClr val="6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9" autoAdjust="0"/>
    <p:restoredTop sz="82238" autoAdjust="0"/>
  </p:normalViewPr>
  <p:slideViewPr>
    <p:cSldViewPr>
      <p:cViewPr varScale="1">
        <p:scale>
          <a:sx n="55" d="100"/>
          <a:sy n="55" d="100"/>
        </p:scale>
        <p:origin x="158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F08037-94AF-4AB7-92D9-0F4EEA2C60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8B133-817E-48F5-819A-2D9F559B10C2}" type="slidenum">
              <a:rPr lang="pt-BR" altLang="pt-BR" smtClean="0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  <a:p>
            <a:pPr eaLnBrk="1" hangingPunct="1"/>
            <a:endParaRPr lang="pt-BR" altLang="pt-BR" b="1"/>
          </a:p>
          <a:p>
            <a:pPr eaLnBrk="1" hangingPunct="1"/>
            <a:r>
              <a:rPr lang="pt-BR" altLang="pt-BR" b="1"/>
              <a:t>Lavras-MG 11/03/2009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0615E5-32B0-455A-9BE6-2405C6A3D18D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54C8A-2E19-42E7-8A27-DEB8C103541B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76017A-46FE-4E95-B51E-C460DB3F82C4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696C28-97AF-4380-A88D-68F4B64F62D3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522211-0F89-4FAD-86DA-B25F716954FB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E06331-78D7-4039-B815-4AF183EF5B0A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20B127-4EFF-47A9-9E0D-005F38FD4549}" type="slidenum">
              <a:rPr lang="pt-BR" altLang="pt-BR" smtClean="0"/>
              <a:pPr>
                <a:spcBef>
                  <a:spcPct val="0"/>
                </a:spcBef>
              </a:pPr>
              <a:t>16</a:t>
            </a:fld>
            <a:endParaRPr lang="pt-BR" alt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6F6A75-BF07-451A-8976-B1008736408B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253CDB-0733-435C-8341-7D492258DDA1}" type="slidenum">
              <a:rPr lang="pt-BR" altLang="pt-BR" smtClean="0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0FB7CB-EFA6-443A-8108-B7ABECC5F98D}" type="slidenum">
              <a:rPr lang="pt-BR" altLang="pt-BR" smtClean="0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894546-F2B5-4401-9875-22EFCC06E6DB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97ACF1-9E42-4126-B8C9-8F3231CE2B04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dirty="0"/>
              <a:t>APELO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CDE6CA-0410-43FB-AEE3-1517F3F7713E}" type="slidenum">
              <a:rPr lang="pt-BR" altLang="pt-BR" smtClean="0"/>
              <a:pPr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AF60FE-6370-4379-8152-22655F4A8242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EA954B-5115-4603-93A4-26D3CBBB79B4}" type="slidenum">
              <a:rPr lang="pt-BR" altLang="pt-BR" smtClean="0"/>
              <a:pPr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4F88B4-B4B3-4012-A0D8-770DB4E3F85A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5FFCC-7C2C-482F-9A4F-4695345D5FBC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0731E-F2CE-4B39-9BD0-6315041452FF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340AFC-FAC5-4807-ABA6-403E82A54C70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989138"/>
            <a:ext cx="6480175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CC3300">
                    <a:alpha val="25000"/>
                  </a:srgbClr>
                </a:solidFill>
              </a14:hiddenFill>
            </a:ext>
          </a:extLst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076700"/>
            <a:ext cx="6400800" cy="11985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426200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79838" y="6426200"/>
            <a:ext cx="2895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26200"/>
            <a:ext cx="2133600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E522-D027-4F46-AF32-1B8C805B4F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403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F61BB-60F7-41BF-9450-08F3B16F8D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154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6913" y="0"/>
            <a:ext cx="2097087" cy="60213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55650" y="0"/>
            <a:ext cx="6138863" cy="60213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F34AC-B23C-4C40-8E38-963BDC044B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77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EC41-2368-4C81-90CB-39981135BF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0604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DE803-4788-45BD-AE6A-583CD82068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349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BD3D-FB45-445C-857A-CFD38FC0C9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048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EE53-D492-4DE2-A0DA-9F65C1DEC2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698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85FB-F54A-4869-9A1E-49E7B3833A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2626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988D-AB6E-4934-9E29-C35C5BD1EF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536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9BE6-AF75-4C16-B29E-169D8AB024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644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6B09-0141-4426-936B-5B43D0CA4F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140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CC52F-6E4C-4ABE-B0B9-EB86BFE454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0668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DA0A-628C-4AA0-AB13-5A66ED6642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602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F8BC-3D04-447D-B426-E5B57CCFB3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4067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2570-2C2C-43C2-A757-424B433AAD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342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9EFB9-1546-427B-8FF0-BCCAE01084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288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42988" y="1628775"/>
            <a:ext cx="3703637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99025" y="1628775"/>
            <a:ext cx="3703638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DEF6-CA26-4DA6-B227-ADA3BA8F42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80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B506-1275-4424-99F8-1782916995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156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1AD55-1A53-4377-A826-FDD40F2942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740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7335-B3EC-4F38-811A-0DA31D7EF8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028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01628-5BA6-496B-8697-5D5CDB601B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930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EE85-3C95-4116-ABA4-14FC5BB815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113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388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28775"/>
            <a:ext cx="7559675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421438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21438"/>
            <a:ext cx="2895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21438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01EE81-755D-40C0-8BE7-6EF8BE88E2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altLang="pt-BR"/>
              <a:t>www.4tons.com                                       Pr. Marcelo Augusto de Carvalho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ACA3FFBA-93D1-4EAC-8943-BD42629C55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4" r:id="rId2"/>
    <p:sldLayoutId id="2147483841" r:id="rId3"/>
    <p:sldLayoutId id="2147483835" r:id="rId4"/>
    <p:sldLayoutId id="2147483836" r:id="rId5"/>
    <p:sldLayoutId id="2147483837" r:id="rId6"/>
    <p:sldLayoutId id="2147483842" r:id="rId7"/>
    <p:sldLayoutId id="2147483843" r:id="rId8"/>
    <p:sldLayoutId id="2147483844" r:id="rId9"/>
    <p:sldLayoutId id="2147483838" r:id="rId10"/>
    <p:sldLayoutId id="214748384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come-back-soon-get-it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superman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137276_Papel-de-Parede-Caixao-e-cruz_1366x768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jesusabrac3a7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marcelo.decarvalho\Pictures\PENTATEUCO\Wallpapersxl%20Girl%20Cold%20Tkuexclusive%20God%20I%20Am%20Sorry%20205462%201024x768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7088" y="5229225"/>
            <a:ext cx="7561262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pt-BR" altLang="pt-BR" sz="5400" b="1">
                <a:latin typeface="Cooper Black" panose="0208090404030B020404" pitchFamily="18" charset="0"/>
              </a:rPr>
              <a:t>Retorno Programado</a:t>
            </a:r>
          </a:p>
          <a:p>
            <a:pPr algn="ctr" eaLnBrk="1" hangingPunct="1"/>
            <a:r>
              <a:rPr lang="pt-BR" altLang="pt-BR" sz="2800" b="1">
                <a:latin typeface="Cooper Black" panose="0208090404030B020404" pitchFamily="18" charset="0"/>
              </a:rPr>
              <a:t>Pr. Marcelo Augusto de Carvalho</a:t>
            </a:r>
          </a:p>
        </p:txBody>
      </p:sp>
      <p:pic>
        <p:nvPicPr>
          <p:cNvPr id="11267" name="Imagem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7"/>
          <a:stretch>
            <a:fillRect/>
          </a:stretch>
        </p:blipFill>
        <p:spPr bwMode="auto">
          <a:xfrm>
            <a:off x="0" y="-26988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98638"/>
            <a:ext cx="7596188" cy="4294187"/>
          </a:xfrm>
        </p:spPr>
        <p:txBody>
          <a:bodyPr/>
          <a:lstStyle/>
          <a:p>
            <a:pPr eaLnBrk="1" hangingPunct="1"/>
            <a:r>
              <a:rPr lang="pt-BR" altLang="pt-BR" sz="3800" b="1"/>
              <a:t>Vendeu José e massacrou a cidade de Siquém e assassinou o cunhado. </a:t>
            </a:r>
          </a:p>
          <a:p>
            <a:pPr eaLnBrk="1" hangingPunct="1"/>
            <a:r>
              <a:rPr lang="pt-BR" altLang="pt-BR" sz="3800" b="1"/>
              <a:t>Perdeu a primogenitura, sua tribo foi dispersa em Israel (foi a mais fraca) e nem foi mencionada na benção de Moisés.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Simeão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73250"/>
            <a:ext cx="8424862" cy="4868863"/>
          </a:xfrm>
        </p:spPr>
        <p:txBody>
          <a:bodyPr/>
          <a:lstStyle/>
          <a:p>
            <a:pPr eaLnBrk="1" hangingPunct="1"/>
            <a:r>
              <a:rPr lang="pt-BR" altLang="pt-BR" sz="3600" b="1"/>
              <a:t> Com Simeão exterminou Siquém. </a:t>
            </a:r>
          </a:p>
          <a:p>
            <a:pPr eaLnBrk="1" hangingPunct="1"/>
            <a:r>
              <a:rPr lang="pt-BR" altLang="pt-BR" sz="3600" b="1"/>
              <a:t>Perdeu a primogenitura e a tribo foi esparramada em Israel, não tendo herança. </a:t>
            </a:r>
          </a:p>
          <a:p>
            <a:pPr eaLnBrk="1" hangingPunct="1"/>
            <a:r>
              <a:rPr lang="pt-BR" altLang="pt-BR" sz="3600" b="1"/>
              <a:t>Mas como foi a única tribo a não prostrar-se ao bezerro de ouro, foram escolhidos como sacerdotes.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770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Levi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43100"/>
            <a:ext cx="8569325" cy="4510088"/>
          </a:xfrm>
        </p:spPr>
        <p:txBody>
          <a:bodyPr/>
          <a:lstStyle/>
          <a:p>
            <a:pPr marL="1009650" indent="-395288" eaLnBrk="1" hangingPunct="1">
              <a:buFont typeface="Wingdings" panose="05000000000000000000" pitchFamily="2" charset="2"/>
              <a:buChar char="§"/>
            </a:pPr>
            <a:r>
              <a:rPr lang="pt-BR" altLang="pt-BR" sz="4000" b="1"/>
              <a:t>Casou-se com 1 cananéia. </a:t>
            </a:r>
          </a:p>
          <a:p>
            <a:pPr marL="1009650" indent="-395288" eaLnBrk="1" hangingPunct="1">
              <a:buFont typeface="Wingdings" panose="05000000000000000000" pitchFamily="2" charset="2"/>
              <a:buChar char="§"/>
            </a:pPr>
            <a:r>
              <a:rPr lang="pt-BR" altLang="pt-BR" sz="4000" b="1"/>
              <a:t>E os filhos com cananéias. </a:t>
            </a:r>
          </a:p>
          <a:p>
            <a:pPr marL="1009650" indent="-395288" eaLnBrk="1" hangingPunct="1">
              <a:buFont typeface="Wingdings" panose="05000000000000000000" pitchFamily="2" charset="2"/>
              <a:buChar char="§"/>
            </a:pPr>
            <a:r>
              <a:rPr lang="pt-BR" altLang="pt-BR" sz="4000" b="1"/>
              <a:t>Era conivente com os erros dos filhos, aos quais Deus destruiu.</a:t>
            </a:r>
          </a:p>
          <a:p>
            <a:pPr marL="1009650" indent="-395288" eaLnBrk="1" hangingPunct="1">
              <a:buFont typeface="Wingdings" panose="05000000000000000000" pitchFamily="2" charset="2"/>
              <a:buChar char="§"/>
            </a:pPr>
            <a:r>
              <a:rPr lang="pt-BR" altLang="pt-BR" sz="4000" b="1"/>
              <a:t>Além de prostituir-se e incestar com Tamar (nora) não cumpriu o acordo que fizeram.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381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Judá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424862" cy="4897437"/>
          </a:xfrm>
        </p:spPr>
        <p:txBody>
          <a:bodyPr/>
          <a:lstStyle/>
          <a:p>
            <a:pPr indent="-358775" eaLnBrk="1" hangingPunct="1"/>
            <a:r>
              <a:rPr lang="pt-BR" altLang="pt-BR" sz="3600" b="1"/>
              <a:t>Propôs que vendessem em vez de matarem a José</a:t>
            </a:r>
          </a:p>
          <a:p>
            <a:pPr indent="-358775" eaLnBrk="1" hangingPunct="1"/>
            <a:r>
              <a:rPr lang="pt-BR" altLang="pt-BR" sz="3600" b="1"/>
              <a:t>Reconheceu seus erros com Tamar</a:t>
            </a:r>
          </a:p>
          <a:p>
            <a:pPr indent="-358775" eaLnBrk="1" hangingPunct="1"/>
            <a:r>
              <a:rPr lang="pt-BR" altLang="pt-BR" sz="3600" b="1"/>
              <a:t>No Egito intercedeu com risco de vida por Benjamim e ofereceu seus filhos</a:t>
            </a:r>
          </a:p>
          <a:p>
            <a:pPr indent="-358775" eaLnBrk="1" hangingPunct="1"/>
            <a:r>
              <a:rPr lang="pt-BR" altLang="pt-BR" sz="3600" b="1"/>
              <a:t>Foi o primogênito (reis)</a:t>
            </a:r>
          </a:p>
          <a:p>
            <a:pPr indent="-358775" eaLnBrk="1" hangingPunct="1"/>
            <a:r>
              <a:rPr lang="pt-BR" altLang="pt-BR" sz="3600" b="1"/>
              <a:t>Tribo mais importante de Israel</a:t>
            </a:r>
          </a:p>
          <a:p>
            <a:pPr indent="-358775" eaLnBrk="1" hangingPunct="1"/>
            <a:r>
              <a:rPr lang="pt-BR" altLang="pt-BR" sz="3600" b="1"/>
              <a:t>Dele veio o Salvador do mundo.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7550"/>
            <a:ext cx="7570787" cy="439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Dã, Naftali, Gade, Aser, Issacar, Zebulom e Benjamim foram quase anônimos.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Descrição de EGW: eram invejosos, enganadores, cruéis e vingativos também.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Mas foram os escolhidos!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770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... os demais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83534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4000" b="1" dirty="0">
                <a:solidFill>
                  <a:schemeClr val="bg1"/>
                </a:solidFill>
                <a:latin typeface="+mj-lt"/>
              </a:rPr>
              <a:t>José – O Melhor Entre Os Piores</a:t>
            </a:r>
          </a:p>
        </p:txBody>
      </p:sp>
      <p:pic>
        <p:nvPicPr>
          <p:cNvPr id="7475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08163"/>
            <a:ext cx="673258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7550"/>
            <a:ext cx="7570787" cy="439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Em Casa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Na Escravidão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Na Prisão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No Governo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Exemplo Pra Israel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84325"/>
            <a:ext cx="7273925" cy="5300663"/>
          </a:xfrm>
          <a:extLst>
            <a:ext uri="{91240B29-F687-4F45-9708-019B960494DF}">
              <a14:hiddenLine xmlns:a14="http://schemas.microsoft.com/office/drawing/2010/main" w="508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4000" b="1"/>
              <a:t>Nasceu o pai tinha 91 anos</a:t>
            </a:r>
          </a:p>
          <a:p>
            <a:pPr eaLnBrk="1" hangingPunct="1"/>
            <a:r>
              <a:rPr lang="pt-BR" altLang="pt-BR" sz="4000" b="1"/>
              <a:t>6 anos menos que Rúben</a:t>
            </a:r>
          </a:p>
          <a:p>
            <a:pPr eaLnBrk="1" hangingPunct="1"/>
            <a:r>
              <a:rPr lang="pt-BR" altLang="pt-BR" sz="4000" b="1"/>
              <a:t>Aos 17 vendido ao Egito</a:t>
            </a:r>
          </a:p>
          <a:p>
            <a:pPr eaLnBrk="1" hangingPunct="1"/>
            <a:r>
              <a:rPr lang="pt-BR" altLang="pt-BR" sz="4000" b="1"/>
              <a:t>10 anos com Potifar e 3 preso</a:t>
            </a:r>
          </a:p>
          <a:p>
            <a:pPr eaLnBrk="1" hangingPunct="1"/>
            <a:r>
              <a:rPr lang="pt-BR" altLang="pt-BR" sz="4000" b="1"/>
              <a:t>30 - governador do Egito</a:t>
            </a:r>
          </a:p>
          <a:p>
            <a:pPr eaLnBrk="1" hangingPunct="1"/>
            <a:r>
              <a:rPr lang="pt-BR" altLang="pt-BR" sz="4000" b="1"/>
              <a:t>37 vê os irmãos 39 vê o pai</a:t>
            </a:r>
          </a:p>
          <a:p>
            <a:pPr eaLnBrk="1" hangingPunct="1"/>
            <a:r>
              <a:rPr lang="pt-BR" altLang="pt-BR" sz="4000" b="1"/>
              <a:t>46 pai morre</a:t>
            </a:r>
          </a:p>
          <a:p>
            <a:pPr eaLnBrk="1" hangingPunct="1"/>
            <a:r>
              <a:rPr lang="pt-BR" altLang="pt-BR" sz="4000" b="1"/>
              <a:t>110 morre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4000" b="1" dirty="0">
                <a:solidFill>
                  <a:schemeClr val="bg1"/>
                </a:solidFill>
                <a:latin typeface="+mj-lt"/>
              </a:rPr>
              <a:t>José – O Salvador de Gênesis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Paralelos Com Jesus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62150"/>
            <a:ext cx="7202487" cy="4419600"/>
          </a:xfrm>
        </p:spPr>
        <p:txBody>
          <a:bodyPr/>
          <a:lstStyle/>
          <a:p>
            <a:pPr eaLnBrk="1" hangingPunct="1"/>
            <a:r>
              <a:rPr lang="pt-BR" altLang="pt-BR" sz="4000" b="1"/>
              <a:t> Caráter perfeito</a:t>
            </a:r>
          </a:p>
          <a:p>
            <a:pPr eaLnBrk="1" hangingPunct="1"/>
            <a:r>
              <a:rPr lang="pt-BR" altLang="pt-BR" sz="4000" b="1"/>
              <a:t> Preferido do pai</a:t>
            </a:r>
          </a:p>
          <a:p>
            <a:pPr eaLnBrk="1" hangingPunct="1"/>
            <a:r>
              <a:rPr lang="pt-BR" altLang="pt-BR" sz="4000" b="1"/>
              <a:t> Perseguido a vida toda</a:t>
            </a:r>
          </a:p>
          <a:p>
            <a:pPr eaLnBrk="1" hangingPunct="1"/>
            <a:r>
              <a:rPr lang="pt-BR" altLang="pt-BR" sz="4000" b="1"/>
              <a:t> Salvou seus irmãos</a:t>
            </a:r>
          </a:p>
          <a:p>
            <a:pPr eaLnBrk="1" hangingPunct="1"/>
            <a:r>
              <a:rPr lang="pt-BR" altLang="pt-BR" sz="4000" b="1"/>
              <a:t> Perdão completo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395288" y="350838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É Hora De Voltar!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61309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O Caixão De José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08963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Deus os levara ao Egito circunstancialmente. Prometera Canaã.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Ficaram, gostaram, e não voltavam mais.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4000" b="1"/>
              <a:t>José, prevendo tudo, pediu: toda vez que virem meu caixão, lembrem-se: PRECISAMOS VOLTAR PARA CANAÃ.</a:t>
            </a:r>
          </a:p>
          <a:p>
            <a:pPr eaLnBrk="1" hangingPunct="1">
              <a:lnSpc>
                <a:spcPct val="90000"/>
              </a:lnSpc>
            </a:pPr>
            <a:endParaRPr lang="pt-BR" altLang="pt-BR" sz="4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5693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Fracos, Pecadores, Mas Amigos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835292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Retorno! Aquela Geração Não Foi!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7768"/>
            <a:ext cx="835292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4000" dirty="0">
                <a:solidFill>
                  <a:schemeClr val="bg1"/>
                </a:solidFill>
              </a:rPr>
              <a:t>Volta, Pra Mim!</a:t>
            </a:r>
          </a:p>
        </p:txBody>
      </p:sp>
      <p:pic>
        <p:nvPicPr>
          <p:cNvPr id="8601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9"/>
          <a:stretch>
            <a:fillRect/>
          </a:stretch>
        </p:blipFill>
        <p:spPr bwMode="auto">
          <a:xfrm>
            <a:off x="34925" y="1484313"/>
            <a:ext cx="540067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7"/>
          <p:cNvSpPr txBox="1">
            <a:spLocks noChangeArrowheads="1"/>
          </p:cNvSpPr>
          <p:nvPr/>
        </p:nvSpPr>
        <p:spPr bwMode="auto">
          <a:xfrm>
            <a:off x="682625" y="333375"/>
            <a:ext cx="770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Quem Era A Família Escolhida?</a:t>
            </a:r>
          </a:p>
        </p:txBody>
      </p:sp>
      <p:pic>
        <p:nvPicPr>
          <p:cNvPr id="5017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8932"/>
          <a:stretch>
            <a:fillRect/>
          </a:stretch>
        </p:blipFill>
        <p:spPr bwMode="auto">
          <a:xfrm>
            <a:off x="0" y="1462088"/>
            <a:ext cx="914400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80400" cy="5041900"/>
          </a:xfrm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t-BR" altLang="pt-BR" sz="100" b="1"/>
          </a:p>
          <a:p>
            <a:pPr eaLnBrk="1" hangingPunct="1"/>
            <a:r>
              <a:rPr lang="pt-BR" altLang="pt-BR" sz="4000" b="1"/>
              <a:t>Abraão “vendeu” Sara ao Faraó</a:t>
            </a:r>
          </a:p>
          <a:p>
            <a:pPr eaLnBrk="1" hangingPunct="1"/>
            <a:r>
              <a:rPr lang="pt-BR" altLang="pt-BR" sz="4000" b="1"/>
              <a:t>Poligamia com Hagar</a:t>
            </a:r>
          </a:p>
          <a:p>
            <a:pPr eaLnBrk="1" hangingPunct="1"/>
            <a:r>
              <a:rPr lang="pt-BR" altLang="pt-BR" sz="4000" b="1"/>
              <a:t>Expulsou o filho de casa (Ismael)</a:t>
            </a:r>
          </a:p>
          <a:p>
            <a:pPr eaLnBrk="1" hangingPunct="1"/>
            <a:r>
              <a:rPr lang="pt-BR" altLang="pt-BR" sz="4000" b="1"/>
              <a:t>Isaque rejeitou o filho (Jacó)</a:t>
            </a:r>
          </a:p>
          <a:p>
            <a:pPr eaLnBrk="1" hangingPunct="1"/>
            <a:r>
              <a:rPr lang="pt-BR" altLang="pt-BR" sz="4000" b="1"/>
              <a:t>Rebeca enganou o marido</a:t>
            </a:r>
          </a:p>
          <a:p>
            <a:pPr eaLnBrk="1" hangingPunct="1"/>
            <a:r>
              <a:rPr lang="pt-BR" altLang="pt-BR" sz="4000" b="1"/>
              <a:t>Jacó enganou o pai e o irmão</a:t>
            </a:r>
          </a:p>
          <a:p>
            <a:pPr eaLnBrk="1" hangingPunct="1"/>
            <a:r>
              <a:rPr lang="pt-BR" altLang="pt-BR" sz="4000" b="1"/>
              <a:t>As mulheres de Jacó o enganavam o tempo todo</a:t>
            </a:r>
          </a:p>
        </p:txBody>
      </p:sp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682625" y="333375"/>
            <a:ext cx="770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Meu Deus!!!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Jacó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353425" cy="5113338"/>
          </a:xfr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/>
              <a:t>Nasceu - Isaque 60 anos Abraão 160</a:t>
            </a:r>
          </a:p>
          <a:p>
            <a:pPr eaLnBrk="1" hangingPunct="1"/>
            <a:r>
              <a:rPr lang="pt-BR" altLang="pt-BR" b="1"/>
              <a:t>Aos 15 anos morre Abraão</a:t>
            </a:r>
          </a:p>
          <a:p>
            <a:pPr eaLnBrk="1" hangingPunct="1"/>
            <a:r>
              <a:rPr lang="pt-BR" altLang="pt-BR" b="1"/>
              <a:t>Aos 40 Esaú casa</a:t>
            </a:r>
          </a:p>
          <a:p>
            <a:pPr eaLnBrk="1" hangingPunct="1"/>
            <a:r>
              <a:rPr lang="pt-BR" altLang="pt-BR" b="1"/>
              <a:t>Aos 77 engana o pai e foge</a:t>
            </a:r>
          </a:p>
          <a:p>
            <a:pPr eaLnBrk="1" hangingPunct="1"/>
            <a:r>
              <a:rPr lang="pt-BR" altLang="pt-BR" b="1"/>
              <a:t>Aos 84 casa-se</a:t>
            </a:r>
          </a:p>
          <a:p>
            <a:pPr eaLnBrk="1" hangingPunct="1"/>
            <a:r>
              <a:rPr lang="pt-BR" altLang="pt-BR" b="1"/>
              <a:t>Aos 97 volta à Canaã</a:t>
            </a:r>
          </a:p>
          <a:p>
            <a:pPr eaLnBrk="1" hangingPunct="1"/>
            <a:r>
              <a:rPr lang="pt-BR" altLang="pt-BR" b="1"/>
              <a:t>Aos 108 José vai ao Egito</a:t>
            </a:r>
          </a:p>
          <a:p>
            <a:pPr eaLnBrk="1" hangingPunct="1"/>
            <a:r>
              <a:rPr lang="pt-BR" altLang="pt-BR" b="1"/>
              <a:t>Aos 120 Isaque morre</a:t>
            </a:r>
          </a:p>
          <a:p>
            <a:pPr eaLnBrk="1" hangingPunct="1"/>
            <a:r>
              <a:rPr lang="pt-BR" altLang="pt-BR" b="1"/>
              <a:t>Aos 130 vê José de novo</a:t>
            </a:r>
          </a:p>
          <a:p>
            <a:pPr eaLnBrk="1" hangingPunct="1"/>
            <a:r>
              <a:rPr lang="pt-BR" altLang="pt-BR" b="1"/>
              <a:t>Aos 147 morre</a:t>
            </a:r>
          </a:p>
        </p:txBody>
      </p:sp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Jacó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4392613" cy="5113338"/>
          </a:xfr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Rejeitado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Mentira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Longe da Mãe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Amor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Enganado Tio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Enganado Lia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Engana Tio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Esposas o Disputam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Filhos Infiéis</a:t>
            </a:r>
          </a:p>
          <a:p>
            <a:pPr eaLnBrk="1" hangingPunct="1"/>
            <a:r>
              <a:rPr lang="pt-BR" altLang="pt-BR" b="1">
                <a:solidFill>
                  <a:schemeClr val="bg1"/>
                </a:solidFill>
              </a:rPr>
              <a:t>Vencedor</a:t>
            </a:r>
          </a:p>
        </p:txBody>
      </p:sp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Problemas Em Casa?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7"/>
          <p:cNvSpPr txBox="1">
            <a:spLocks noChangeArrowheads="1"/>
          </p:cNvSpPr>
          <p:nvPr/>
        </p:nvSpPr>
        <p:spPr bwMode="auto">
          <a:xfrm>
            <a:off x="395288" y="404813"/>
            <a:ext cx="770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bg1"/>
                </a:solidFill>
              </a:rPr>
              <a:t>E Os Filhos De Jacó?</a:t>
            </a:r>
          </a:p>
        </p:txBody>
      </p:sp>
      <p:pic>
        <p:nvPicPr>
          <p:cNvPr id="6041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63"/>
            <a:ext cx="91440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487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</a:rPr>
              <a:t>Rúbem – Incesto/Perdeu Primogenitura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elo de design básico em tom azul 2">
  <a:themeElements>
    <a:clrScheme name="Modelo de design básico em tom azul 2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Modelo de design básico em tom azul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design básico em tom azul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design básico em tom azul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design básico em tom azul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resentaçã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" id="{BEF332A2-9FAC-48AF-B3AE-DBA2F34DB90A}" vid="{0505893A-CF53-41C0-85A4-A00F49DEA33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z3</Template>
  <TotalTime>595</TotalTime>
  <Words>542</Words>
  <Application>Microsoft Office PowerPoint</Application>
  <PresentationFormat>Apresentação na tela (4:3)</PresentationFormat>
  <Paragraphs>113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Cooper Black</vt:lpstr>
      <vt:lpstr>Corbel</vt:lpstr>
      <vt:lpstr>Trebuchet MS</vt:lpstr>
      <vt:lpstr>Wingdings</vt:lpstr>
      <vt:lpstr>Wingdings 2</vt:lpstr>
      <vt:lpstr>Wingdings 3</vt:lpstr>
      <vt:lpstr>Modelo de design básico em tom azul 2</vt:lpstr>
      <vt:lpstr>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Paralelos Com Jesus</vt:lpstr>
      <vt:lpstr>Apresentação do PowerPoint</vt:lpstr>
      <vt:lpstr>O Caixão De José</vt:lpstr>
      <vt:lpstr>Retorno! Aquela Geração Não Foi!</vt:lpstr>
      <vt:lpstr>Volta, Pra Mim!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PENTATEUCO</dc:title>
  <dc:subject>SERMÕES DO PENTATEUCO</dc:subject>
  <dc:creator>Pr. MARCELO AUGUSTO DE CARVALHO</dc:creator>
  <cp:keywords>www.4tons.com</cp:keywords>
  <dc:description>COMÉRCIO PROIBIDO. USO PESSOAL</dc:description>
  <cp:lastModifiedBy>Pr. Marcelo Carvalho</cp:lastModifiedBy>
  <cp:revision>226</cp:revision>
  <dcterms:created xsi:type="dcterms:W3CDTF">2004-08-02T09:28:01Z</dcterms:created>
  <dcterms:modified xsi:type="dcterms:W3CDTF">2019-10-17T17:36:45Z</dcterms:modified>
  <cp:category>SERMÕES POR LIVROS</cp:category>
</cp:coreProperties>
</file>