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57" r:id="rId2"/>
  </p:sldMasterIdLst>
  <p:notesMasterIdLst>
    <p:notesMasterId r:id="rId25"/>
  </p:notesMasterIdLst>
  <p:sldIdLst>
    <p:sldId id="258" r:id="rId3"/>
    <p:sldId id="333" r:id="rId4"/>
    <p:sldId id="332" r:id="rId5"/>
    <p:sldId id="268" r:id="rId6"/>
    <p:sldId id="328" r:id="rId7"/>
    <p:sldId id="329" r:id="rId8"/>
    <p:sldId id="384" r:id="rId9"/>
    <p:sldId id="393" r:id="rId10"/>
    <p:sldId id="344" r:id="rId11"/>
    <p:sldId id="348" r:id="rId12"/>
    <p:sldId id="347" r:id="rId13"/>
    <p:sldId id="349" r:id="rId14"/>
    <p:sldId id="394" r:id="rId15"/>
    <p:sldId id="350" r:id="rId16"/>
    <p:sldId id="395" r:id="rId17"/>
    <p:sldId id="396" r:id="rId18"/>
    <p:sldId id="351" r:id="rId19"/>
    <p:sldId id="397" r:id="rId20"/>
    <p:sldId id="352" r:id="rId21"/>
    <p:sldId id="353" r:id="rId22"/>
    <p:sldId id="390" r:id="rId23"/>
    <p:sldId id="387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FF"/>
    <a:srgbClr val="FF3300"/>
    <a:srgbClr val="CC00CC"/>
    <a:srgbClr val="FF9966"/>
    <a:srgbClr val="663300"/>
    <a:srgbClr val="990099"/>
    <a:srgbClr val="66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28" autoAdjust="0"/>
  </p:normalViewPr>
  <p:slideViewPr>
    <p:cSldViewPr>
      <p:cViewPr varScale="1">
        <p:scale>
          <a:sx n="54" d="100"/>
          <a:sy n="54" d="100"/>
        </p:scale>
        <p:origin x="16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/>
              <a:t>Clique para editar os estilos do texto mestre</a:t>
            </a:r>
          </a:p>
          <a:p>
            <a:pPr lvl="1"/>
            <a:r>
              <a:rPr lang="pt-BR" altLang="pt-BR" noProof="0" dirty="0"/>
              <a:t>Segundo nível</a:t>
            </a:r>
          </a:p>
          <a:p>
            <a:pPr lvl="2"/>
            <a:r>
              <a:rPr lang="pt-BR" altLang="pt-BR" noProof="0" dirty="0"/>
              <a:t>Terceiro nível</a:t>
            </a:r>
          </a:p>
          <a:p>
            <a:pPr lvl="3"/>
            <a:r>
              <a:rPr lang="pt-BR" altLang="pt-BR" noProof="0" dirty="0"/>
              <a:t>Quarto nível</a:t>
            </a:r>
          </a:p>
          <a:p>
            <a:pPr lvl="4"/>
            <a:r>
              <a:rPr lang="pt-BR" altLang="pt-BR" noProof="0" dirty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108619-164D-45F0-9290-43FDF85A5D1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1321B5-AC2E-4F28-9AC5-C93864D424EF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Lavras-MG 12/03/2009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052C9C-9F0B-42FC-AFC9-0983B7D90651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D6F7A-3414-48E0-9742-F2C7C76BC476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1. Água em sangue. Jeová é maior que o Nilo. Contrafizeram mas não removeram.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635D81-5D89-4537-801C-9671FF31DBDA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b="1"/>
              <a:t>Sagrada, não a matavam.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b="1"/>
              <a:t>Contrafizeram mas não removeram.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b="1"/>
              <a:t>Apodreceram por dias.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b="1"/>
              <a:t>Certeza que era juízo de Jeová.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BBF11-1073-42A5-AED5-A68768E844B9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545F9C-59B4-449F-9D75-D8B42C472B6C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F9C4B-C877-4F5A-B3EE-A30128F414DF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93B9D4-D48C-48DC-907B-B693C00D0476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351FFC-F888-4E76-858F-E29EB7DB9278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3F0C8-075E-44A6-AF45-AF01A250C876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4193D-F174-4A11-BB19-E0FBD084558B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F9B106-E0F2-4D37-8203-9780509CDB16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B28D27-051C-4369-8E2C-3C5051FF86CF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252076-927C-4244-B8B7-CBBB62507D08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05DA6-9360-48BB-8BE5-43AFE021C189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dirty="0"/>
              <a:t>APELO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ADDD4-9516-4E01-826B-BA2A959A98C6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FE8381-1FC9-407F-9CC6-FD45BDF2CE51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6D8DB-8993-4931-AD06-3245CA61ADA2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0E3A2-B2A8-45A0-96A5-BCF19F1E5427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D773B-CAF7-4EFF-93ED-950578CD84BE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C5936-B2E2-49EF-B6C8-6BC79100A4DB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DA330-E58E-4402-AA46-A0DA0499F133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Vários templos onde animais eram tratados e adorados de maneira luxuosa por um colégio de sacerdotes.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214BD3-2223-4C0C-A39D-901C1212EF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760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07A4-5119-418A-9F80-0C8B29233AD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617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9078-8EFB-4AB0-81F3-AB5A1195AF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09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93FCB1-35E1-4CC1-9103-84EF143E6C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037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9D82-CA5B-42F3-8EF2-E38D7147747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6505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3A4379-1C0C-46D4-990C-EC083FB5ED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924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B7C7-7DCD-4E5D-A78C-512D9F02B04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1355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FF50-401C-4D0A-A0A8-933EA3B3E05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6251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B4FD-6633-4F2C-8D3C-FFE601718C4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49908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291F-E3C1-4E6C-B2FC-E96234A9BC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126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CC73-290F-48DA-9435-5EC1D32506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71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3918-0925-46DB-B1D2-57DA4970469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329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EAC0-33D4-4804-B414-379DCD6E42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184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4759-F6A9-4BBE-8128-2CCE222318C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0624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F3A2-E50F-4A1B-B042-638CE15237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604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D8DBFA-E381-4A49-95F5-10D4153AEE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700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08CD-2A68-4CDD-9F48-6E01403B4D05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533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EA71-90E0-4779-AB48-14261A1220D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722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18C0-221E-4915-9C24-4873AD65A1A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4640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3A25-2357-401F-A13A-72F78F1D11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18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4B7E-225E-4FF9-991E-24EF596AEE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014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2BFE-4A7A-44CE-A9A3-19BE26570E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847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F02E97-5D48-45CF-995F-5DC21C9C847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904" r:id="rId3"/>
    <p:sldLayoutId id="2147483894" r:id="rId4"/>
    <p:sldLayoutId id="2147483895" r:id="rId5"/>
    <p:sldLayoutId id="2147483896" r:id="rId6"/>
    <p:sldLayoutId id="2147483905" r:id="rId7"/>
    <p:sldLayoutId id="2147483906" r:id="rId8"/>
    <p:sldLayoutId id="2147483907" r:id="rId9"/>
    <p:sldLayoutId id="2147483897" r:id="rId10"/>
    <p:sldLayoutId id="214748390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205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712607-0B4A-471A-A92D-0995C6B0AC9B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8" r:id="rId2"/>
    <p:sldLayoutId id="2147483910" r:id="rId3"/>
    <p:sldLayoutId id="2147483899" r:id="rId4"/>
    <p:sldLayoutId id="2147483900" r:id="rId5"/>
    <p:sldLayoutId id="2147483901" r:id="rId6"/>
    <p:sldLayoutId id="2147483911" r:id="rId7"/>
    <p:sldLayoutId id="2147483912" r:id="rId8"/>
    <p:sldLayoutId id="2147483913" r:id="rId9"/>
    <p:sldLayoutId id="2147483902" r:id="rId10"/>
    <p:sldLayoutId id="214748391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7368"/>
          <a:stretch>
            <a:fillRect/>
          </a:stretch>
        </p:blipFill>
        <p:spPr bwMode="auto">
          <a:xfrm>
            <a:off x="0" y="-26988"/>
            <a:ext cx="9144000" cy="51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815280" y="5445224"/>
            <a:ext cx="8077200" cy="108012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pt-BR" dirty="0">
                <a:solidFill>
                  <a:schemeClr val="tx1"/>
                </a:solidFill>
                <a:latin typeface="Cooper Black" panose="0208090404030B020404" pitchFamily="18" charset="0"/>
              </a:rPr>
              <a:t>Quando Meus Deuses Ruíram</a:t>
            </a:r>
            <a:br>
              <a:rPr lang="pt-BR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pt-BR" sz="3100" dirty="0">
                <a:solidFill>
                  <a:schemeClr val="tx1"/>
                </a:solidFill>
                <a:latin typeface="Cooper Black" panose="0208090404030B020404" pitchFamily="18" charset="0"/>
              </a:rPr>
              <a:t>Pr. Marcelo Augusto de Carvalho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77057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 Nilo Era Adorado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 Faraó Era Considerado Um deus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250825" y="1773238"/>
            <a:ext cx="8731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Jeová é maior que o Nilo. 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Contrafizeram mas não removeram.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1. Água Em Sangue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652963"/>
            <a:ext cx="8640762" cy="2016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Sagrada, não a matavam.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Contrafizeram mas não removeram.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Apodreceram por dias.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2. Rãs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"/>
          <a:stretch>
            <a:fillRect/>
          </a:stretch>
        </p:blipFill>
        <p:spPr bwMode="auto">
          <a:xfrm>
            <a:off x="4716463" y="2781300"/>
            <a:ext cx="44386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85938"/>
            <a:ext cx="8027988" cy="1989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4000" b="1"/>
              <a:t>Não contrafizeram.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4000" b="1"/>
              <a:t>Magos reconheceram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4000" b="1"/>
              <a:t>É o dedo de Deus.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3. Piolho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age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287338" y="4868863"/>
            <a:ext cx="7669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4000" b="1"/>
              <a:t>Grandes, venenosas, doloridas.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4000" b="1"/>
              <a:t>Previsto tempo e lugar.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4. Moscas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323850" y="1844675"/>
            <a:ext cx="57959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4000" b="1"/>
              <a:t>Sagrados e de carga.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5. Animais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250825" y="5084763"/>
            <a:ext cx="6788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FARAÓ e MAGOS 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A loucura de confiar neles!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6. Úlceras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71663"/>
            <a:ext cx="8820150" cy="13414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Chuva ou saraiva não era comum no Egito.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Proteção de Gózen: Jeová dirige tudo.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7. Saraiva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0100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5040313"/>
            <a:ext cx="8820150" cy="15573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Pagaram sua injusta escravidão dos judeus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De forma econômica.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8. Gafanhoto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498475" y="1984375"/>
            <a:ext cx="58324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Sol (Rá) </a:t>
            </a:r>
          </a:p>
          <a:p>
            <a:pPr eaLnBrk="1" hangingPunct="1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Lua (Sin) </a:t>
            </a:r>
          </a:p>
          <a:p>
            <a:pPr eaLnBrk="1" hangingPunct="1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3 dias para pensar</a:t>
            </a:r>
          </a:p>
          <a:p>
            <a:pPr eaLnBrk="1" hangingPunct="1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Nem Faraó se moveu</a:t>
            </a:r>
          </a:p>
          <a:p>
            <a:pPr eaLnBrk="1" hangingPunct="1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Nada podia fazer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68313" y="333375"/>
            <a:ext cx="20478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9. Trevas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33" y="116632"/>
            <a:ext cx="8857555" cy="1152525"/>
          </a:xfrm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</a:extLst>
        </p:spPr>
        <p:txBody>
          <a:bodyPr>
            <a:noAutofit/>
            <a:flatTx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Você Só Pode Servir Bem Se Todos Os Seus Deuses Já Caíram Por Terra.</a:t>
            </a:r>
          </a:p>
        </p:txBody>
      </p:sp>
      <p:pic>
        <p:nvPicPr>
          <p:cNvPr id="5939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79930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10. Primogênitos – Matar Filhos Hebreus</a:t>
            </a:r>
            <a:endParaRPr lang="pt-BR" altLang="pt-BR" sz="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9421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6950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altLang="pt-BR" dirty="0">
                <a:solidFill>
                  <a:schemeClr val="bg1"/>
                </a:solidFill>
              </a:rPr>
              <a:t>Idolatria Vira Sua Vida Em Pó!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6D8C63-3542-416F-8CED-B9ED6AE9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9223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dirty="0">
                <a:solidFill>
                  <a:schemeClr val="bg1"/>
                </a:solidFill>
              </a:rPr>
              <a:t>Nossos Deuses Já Morreram?</a:t>
            </a: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3311599" cy="486287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Cigarro </a:t>
            </a:r>
          </a:p>
          <a:p>
            <a:pPr eaLnBrk="1" hangingPunct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Bebida</a:t>
            </a:r>
          </a:p>
          <a:p>
            <a:pPr eaLnBrk="1" hangingPunct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Baladas</a:t>
            </a:r>
          </a:p>
          <a:p>
            <a:pPr eaLnBrk="1" hangingPunct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Sports</a:t>
            </a:r>
          </a:p>
          <a:p>
            <a:pPr eaLnBrk="1" hangingPunct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Pessoas</a:t>
            </a:r>
          </a:p>
          <a:p>
            <a:pPr eaLnBrk="1" hangingPunct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Ideologias</a:t>
            </a:r>
          </a:p>
          <a:p>
            <a:pPr eaLnBrk="1" hangingPunct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Religião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1520" y="333375"/>
            <a:ext cx="8568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Deuses Sempre Lhe trarão Desilusões!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497887" cy="3816350"/>
          </a:xfrm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Mostrar aos egípcios quão vã é a sabedoria de homens poderosos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Quão fracos eram os deuses egípcios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Castigar o povo pela idolatria e por atribuir aos deuses as bençãos diárias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Curar Seu povo da idolatria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Por Que As Pragas?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2995613"/>
            <a:ext cx="8423275" cy="3602037"/>
          </a:xfrm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Não fizeram suas varas tornarem-se cobras mas um truque de ilusão.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O diabo não cria.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Ele sempre usou a magia para destruir a fé das pessoas nos milagres de Jesus P Profetas 269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A Magia dos Magos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95288" y="350838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Os Deuses Egípcios</a:t>
            </a:r>
          </a:p>
        </p:txBody>
      </p:sp>
      <p:pic>
        <p:nvPicPr>
          <p:cNvPr id="6553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b="19344"/>
          <a:stretch>
            <a:fillRect/>
          </a:stretch>
        </p:blipFill>
        <p:spPr bwMode="auto">
          <a:xfrm>
            <a:off x="0" y="2060575"/>
            <a:ext cx="914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323850" y="1739900"/>
            <a:ext cx="8424863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Amom- de Tebas – carneiro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Hator – deusa da alegria – vaca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Ra- sol – gavião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Isis – esposa de Osíris – vaca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Hequite – rã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Ptá – de Menphis – touro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Toti – Inteligência - macaco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402B262-A0D3-44F1-BAF9-04961504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51061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Os Deuses do Egito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250825" y="1739900"/>
            <a:ext cx="87852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Bast – gato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Nechebt – deusa do sul – serpente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Horus – deus do céu – falcão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Mut – esposa de Amon – abutre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Set – deus fronteira leste – crocodilo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Osíris – deus dos mortos - bode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altLang="pt-BR" sz="3600" b="1">
              <a:latin typeface="Calibri" panose="020F050202020403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C2116B2-212F-4CC8-948F-F8E06595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51061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Os Deuses do Egito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5889"/>
            <a:ext cx="8856538" cy="11528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400" dirty="0">
                <a:solidFill>
                  <a:schemeClr val="bg1"/>
                </a:solidFill>
              </a:rPr>
              <a:t>Vários Templos Animais Eram Tratados E Adorados De Maneira Luxuosa Por Um Colégio De Sacerdotes.</a:t>
            </a:r>
          </a:p>
        </p:txBody>
      </p:sp>
      <p:pic>
        <p:nvPicPr>
          <p:cNvPr id="7168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/>
          <a:stretch>
            <a:fillRect/>
          </a:stretch>
        </p:blipFill>
        <p:spPr bwMode="auto">
          <a:xfrm>
            <a:off x="31750" y="1557338"/>
            <a:ext cx="85725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P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" id="{065DA068-890A-4EEB-B429-17DEAE760D70}" vid="{C5788C10-2E1C-44F5-A77A-D230E64AF478}"/>
    </a:ext>
  </a:extLst>
</a:theme>
</file>

<file path=ppt/theme/theme2.xml><?xml version="1.0" encoding="utf-8"?>
<a:theme xmlns:a="http://schemas.openxmlformats.org/drawingml/2006/main" name="1_THEME P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" id="{065DA068-890A-4EEB-B429-17DEAE760D70}" vid="{C5788C10-2E1C-44F5-A77A-D230E64AF478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473</Words>
  <Application>Microsoft Office PowerPoint</Application>
  <PresentationFormat>Apresentação na tela (4:3)</PresentationFormat>
  <Paragraphs>105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Cooper Black</vt:lpstr>
      <vt:lpstr>Corbel</vt:lpstr>
      <vt:lpstr>Trebuchet MS</vt:lpstr>
      <vt:lpstr>Wingdings</vt:lpstr>
      <vt:lpstr>Wingdings 2</vt:lpstr>
      <vt:lpstr>Wingdings 3</vt:lpstr>
      <vt:lpstr>THEME P</vt:lpstr>
      <vt:lpstr>1_THEME P</vt:lpstr>
      <vt:lpstr>Quando Meus Deuses Ruíram Pr. Marcelo Augusto de Carvalho</vt:lpstr>
      <vt:lpstr>Você Só Pode Servir Bem Se Todos Os Seus Deuses Já Caíram Por Terra.</vt:lpstr>
      <vt:lpstr>Apresentação do PowerPoint</vt:lpstr>
      <vt:lpstr>Por Que As Pragas?</vt:lpstr>
      <vt:lpstr>A Magia dos Magos</vt:lpstr>
      <vt:lpstr>Apresentação do PowerPoint</vt:lpstr>
      <vt:lpstr>Apresentação do PowerPoint</vt:lpstr>
      <vt:lpstr>Apresentação do PowerPoint</vt:lpstr>
      <vt:lpstr>Vários Templos Animais Eram Tratados E Adorados De Maneira Luxuosa Por Um Colégio De Sacerdotes.</vt:lpstr>
      <vt:lpstr>Apresentação do PowerPoint</vt:lpstr>
      <vt:lpstr>1. Água Em Sangue</vt:lpstr>
      <vt:lpstr>2. Rãs</vt:lpstr>
      <vt:lpstr>3. Piolho</vt:lpstr>
      <vt:lpstr>4. Moscas</vt:lpstr>
      <vt:lpstr>5. Animais</vt:lpstr>
      <vt:lpstr>6. Úlceras</vt:lpstr>
      <vt:lpstr>7. Saraiva</vt:lpstr>
      <vt:lpstr>8. Gafanhoto</vt:lpstr>
      <vt:lpstr>Apresentação do PowerPoint</vt:lpstr>
      <vt:lpstr>Apresentação do PowerPoint</vt:lpstr>
      <vt:lpstr>Idolatria Vira Sua Vida Em Pó!</vt:lpstr>
      <vt:lpstr>Nossos Deuses Já Morreram?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172</cp:revision>
  <dcterms:created xsi:type="dcterms:W3CDTF">2004-08-02T09:28:01Z</dcterms:created>
  <dcterms:modified xsi:type="dcterms:W3CDTF">2019-10-17T17:57:36Z</dcterms:modified>
  <cp:category>SERMÕES POR LIVROS</cp:category>
</cp:coreProperties>
</file>