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3"/>
  </p:notesMasterIdLst>
  <p:sldIdLst>
    <p:sldId id="394" r:id="rId2"/>
    <p:sldId id="321" r:id="rId3"/>
    <p:sldId id="385" r:id="rId4"/>
    <p:sldId id="404" r:id="rId5"/>
    <p:sldId id="387" r:id="rId6"/>
    <p:sldId id="354" r:id="rId7"/>
    <p:sldId id="355" r:id="rId8"/>
    <p:sldId id="356" r:id="rId9"/>
    <p:sldId id="389" r:id="rId10"/>
    <p:sldId id="388" r:id="rId11"/>
    <p:sldId id="359" r:id="rId12"/>
    <p:sldId id="358" r:id="rId13"/>
    <p:sldId id="390" r:id="rId14"/>
    <p:sldId id="364" r:id="rId15"/>
    <p:sldId id="405" r:id="rId16"/>
    <p:sldId id="361" r:id="rId17"/>
    <p:sldId id="391" r:id="rId18"/>
    <p:sldId id="406" r:id="rId19"/>
    <p:sldId id="407" r:id="rId20"/>
    <p:sldId id="408" r:id="rId21"/>
    <p:sldId id="409" r:id="rId22"/>
  </p:sldIdLst>
  <p:sldSz cx="9144000" cy="6858000" type="screen4x3"/>
  <p:notesSz cx="6858000" cy="9144000"/>
  <p:defaultTextStyle>
    <a:defPPr>
      <a:defRPr lang="pt-B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FF"/>
    <a:srgbClr val="FF3300"/>
    <a:srgbClr val="CC00CC"/>
    <a:srgbClr val="FF9966"/>
    <a:srgbClr val="663300"/>
    <a:srgbClr val="990099"/>
    <a:srgbClr val="6699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D7976D-A955-4B7F-838A-8946A791CFE8}" v="34" dt="2023-04-05T09:57:48.8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396" autoAdjust="0"/>
  </p:normalViewPr>
  <p:slideViewPr>
    <p:cSldViewPr>
      <p:cViewPr varScale="1">
        <p:scale>
          <a:sx n="88" d="100"/>
          <a:sy n="88" d="100"/>
        </p:scale>
        <p:origin x="1548"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 Marcelo Carvalho" userId="003edaac93cd75e4" providerId="LiveId" clId="{60D7976D-A955-4B7F-838A-8946A791CFE8}"/>
    <pc:docChg chg="modSld">
      <pc:chgData name="Pr. Marcelo Carvalho" userId="003edaac93cd75e4" providerId="LiveId" clId="{60D7976D-A955-4B7F-838A-8946A791CFE8}" dt="2023-04-05T09:57:48.898" v="33" actId="14100"/>
      <pc:docMkLst>
        <pc:docMk/>
      </pc:docMkLst>
      <pc:sldChg chg="addSp modSp">
        <pc:chgData name="Pr. Marcelo Carvalho" userId="003edaac93cd75e4" providerId="LiveId" clId="{60D7976D-A955-4B7F-838A-8946A791CFE8}" dt="2023-04-05T09:57:48.898" v="33" actId="14100"/>
        <pc:sldMkLst>
          <pc:docMk/>
          <pc:sldMk cId="0" sldId="394"/>
        </pc:sldMkLst>
        <pc:picChg chg="add mod">
          <ac:chgData name="Pr. Marcelo Carvalho" userId="003edaac93cd75e4" providerId="LiveId" clId="{60D7976D-A955-4B7F-838A-8946A791CFE8}" dt="2023-04-05T09:57:48.898" v="33" actId="14100"/>
          <ac:picMkLst>
            <pc:docMk/>
            <pc:sldMk cId="0" sldId="394"/>
            <ac:picMk id="1026" creationId="{BBBD97D1-8DF5-3A35-C443-A29D0F5485A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pt-BR" altLang="pt-BR"/>
          </a:p>
        </p:txBody>
      </p:sp>
      <p:sp>
        <p:nvSpPr>
          <p:cNvPr id="1392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pt-BR" altLang="pt-BR"/>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92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noProof="0"/>
              <a:t>Clique para editar os estilos do texto mestre</a:t>
            </a:r>
          </a:p>
          <a:p>
            <a:pPr lvl="1"/>
            <a:r>
              <a:rPr lang="pt-BR" altLang="pt-BR" noProof="0"/>
              <a:t>Segundo nível</a:t>
            </a:r>
          </a:p>
          <a:p>
            <a:pPr lvl="2"/>
            <a:r>
              <a:rPr lang="pt-BR" altLang="pt-BR" noProof="0"/>
              <a:t>Terceiro nível</a:t>
            </a:r>
          </a:p>
          <a:p>
            <a:pPr lvl="3"/>
            <a:r>
              <a:rPr lang="pt-BR" altLang="pt-BR" noProof="0"/>
              <a:t>Quarto nível</a:t>
            </a:r>
          </a:p>
          <a:p>
            <a:pPr lvl="4"/>
            <a:r>
              <a:rPr lang="pt-BR" altLang="pt-BR" noProof="0"/>
              <a:t>Quinto nível</a:t>
            </a:r>
          </a:p>
        </p:txBody>
      </p:sp>
      <p:sp>
        <p:nvSpPr>
          <p:cNvPr id="1392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pt-BR" altLang="pt-BR"/>
          </a:p>
        </p:txBody>
      </p:sp>
      <p:sp>
        <p:nvSpPr>
          <p:cNvPr id="1392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273C5C3-7C30-4FE2-89EA-434308BC5085}"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F1F28AC-07D7-402D-A7FF-28BE6F279926}" type="slidenum">
              <a:rPr lang="pt-BR" altLang="pt-BR" smtClean="0"/>
              <a:pPr>
                <a:spcBef>
                  <a:spcPct val="0"/>
                </a:spcBef>
              </a:pPr>
              <a:t>1</a:t>
            </a:fld>
            <a:endParaRPr lang="pt-BR" altLang="pt-B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algn="ctr" eaLnBrk="1" hangingPunct="1"/>
            <a:r>
              <a:rPr lang="pt-BR" altLang="pt-BR" b="1">
                <a:latin typeface="Arial" panose="020B0604020202020204" pitchFamily="34" charset="0"/>
              </a:rPr>
              <a:t>www.4tons.com</a:t>
            </a:r>
          </a:p>
          <a:p>
            <a:pPr algn="ctr" eaLnBrk="1" hangingPunct="1"/>
            <a:r>
              <a:rPr lang="pt-BR" altLang="pt-BR" b="1">
                <a:latin typeface="Arial" panose="020B0604020202020204" pitchFamily="34" charset="0"/>
              </a:rPr>
              <a:t>Pr. Marcelo Augusto de Carvalho</a:t>
            </a:r>
          </a:p>
          <a:p>
            <a:pPr eaLnBrk="1" hangingPunct="1"/>
            <a:endParaRPr lang="pt-BR" altLang="pt-BR" b="1">
              <a:latin typeface="Arial" panose="020B0604020202020204" pitchFamily="34" charset="0"/>
            </a:endParaRPr>
          </a:p>
          <a:p>
            <a:pPr eaLnBrk="1" hangingPunct="1"/>
            <a:r>
              <a:rPr lang="pt-BR" altLang="pt-BR" b="1">
                <a:latin typeface="Arial" panose="020B0604020202020204" pitchFamily="34" charset="0"/>
              </a:rPr>
              <a:t>Lavras-MG 15/03/2009</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7E757AD-81B0-4A0F-927A-C0384640A702}" type="slidenum">
              <a:rPr lang="pt-BR" altLang="pt-BR" smtClean="0"/>
              <a:pPr>
                <a:spcBef>
                  <a:spcPct val="0"/>
                </a:spcBef>
              </a:pPr>
              <a:t>10</a:t>
            </a:fld>
            <a:endParaRPr lang="pt-BR" altLang="pt-B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pt-BR" altLang="pt-BR">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C654BA-6E0C-4C7D-8064-DD64B425DF35}" type="slidenum">
              <a:rPr lang="pt-BR" altLang="pt-BR" smtClean="0"/>
              <a:pPr>
                <a:spcBef>
                  <a:spcPct val="0"/>
                </a:spcBef>
              </a:pPr>
              <a:t>11</a:t>
            </a:fld>
            <a:endParaRPr lang="pt-BR" altLang="pt-B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pt-BR" altLang="pt-BR">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F29C93-9D0C-4A5E-9913-815E57D3B04D}" type="slidenum">
              <a:rPr lang="pt-BR" altLang="pt-BR" smtClean="0"/>
              <a:pPr>
                <a:spcBef>
                  <a:spcPct val="0"/>
                </a:spcBef>
              </a:pPr>
              <a:t>12</a:t>
            </a:fld>
            <a:endParaRPr lang="pt-BR" altLang="pt-B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pt-BR" altLang="pt-BR">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8127D33-91C7-4668-AD4C-3D1F7FDADA5E}" type="slidenum">
              <a:rPr lang="pt-BR" altLang="pt-BR" smtClean="0"/>
              <a:pPr>
                <a:spcBef>
                  <a:spcPct val="0"/>
                </a:spcBef>
              </a:pPr>
              <a:t>13</a:t>
            </a:fld>
            <a:endParaRPr lang="pt-BR" altLang="pt-B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pt-BR" altLang="pt-BR">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6C7D8C-6853-420C-AC80-2E85D8CCB1B0}" type="slidenum">
              <a:rPr lang="pt-BR" altLang="pt-BR" smtClean="0"/>
              <a:pPr>
                <a:spcBef>
                  <a:spcPct val="0"/>
                </a:spcBef>
              </a:pPr>
              <a:t>14</a:t>
            </a:fld>
            <a:endParaRPr lang="pt-BR" altLang="pt-B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pt-BR" altLang="pt-BR">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7709EAC-C661-4072-A558-F185C180D28F}" type="slidenum">
              <a:rPr lang="pt-BR" altLang="pt-BR" smtClean="0"/>
              <a:pPr>
                <a:spcBef>
                  <a:spcPct val="0"/>
                </a:spcBef>
              </a:pPr>
              <a:t>15</a:t>
            </a:fld>
            <a:endParaRPr lang="pt-BR" altLang="pt-B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endParaRPr lang="pt-BR" altLang="pt-BR">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488BAA8-8171-4782-97EA-897043456B8A}" type="slidenum">
              <a:rPr lang="pt-BR" altLang="pt-BR" smtClean="0"/>
              <a:pPr>
                <a:spcBef>
                  <a:spcPct val="0"/>
                </a:spcBef>
              </a:pPr>
              <a:t>16</a:t>
            </a:fld>
            <a:endParaRPr lang="pt-BR" altLang="pt-B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pt-BR" altLang="pt-BR">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72E3137-7C8E-4355-8816-8A556FF8DD1B}" type="slidenum">
              <a:rPr lang="pt-BR" altLang="pt-BR" smtClean="0"/>
              <a:pPr>
                <a:spcBef>
                  <a:spcPct val="0"/>
                </a:spcBef>
              </a:pPr>
              <a:t>17</a:t>
            </a:fld>
            <a:endParaRPr lang="pt-BR" altLang="pt-B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pt-BR" altLang="pt-BR">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72E3137-7C8E-4355-8816-8A556FF8DD1B}" type="slidenum">
              <a:rPr lang="pt-BR" altLang="pt-BR" smtClean="0"/>
              <a:pPr>
                <a:spcBef>
                  <a:spcPct val="0"/>
                </a:spcBef>
              </a:pPr>
              <a:t>18</a:t>
            </a:fld>
            <a:endParaRPr lang="pt-BR" altLang="pt-B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pt-BR" altLang="pt-BR" dirty="0">
              <a:latin typeface="Arial" panose="020B0604020202020204" pitchFamily="34" charset="0"/>
            </a:endParaRPr>
          </a:p>
        </p:txBody>
      </p:sp>
    </p:spTree>
    <p:extLst>
      <p:ext uri="{BB962C8B-B14F-4D97-AF65-F5344CB8AC3E}">
        <p14:creationId xmlns:p14="http://schemas.microsoft.com/office/powerpoint/2010/main" val="1829754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72E3137-7C8E-4355-8816-8A556FF8DD1B}" type="slidenum">
              <a:rPr lang="pt-BR" altLang="pt-BR" smtClean="0"/>
              <a:pPr>
                <a:spcBef>
                  <a:spcPct val="0"/>
                </a:spcBef>
              </a:pPr>
              <a:t>19</a:t>
            </a:fld>
            <a:endParaRPr lang="pt-BR" altLang="pt-B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1647046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559468E-861E-4575-8A81-672DC5A6EFFA}" type="slidenum">
              <a:rPr lang="pt-BR" altLang="pt-BR" smtClean="0"/>
              <a:pPr>
                <a:spcBef>
                  <a:spcPct val="0"/>
                </a:spcBef>
              </a:pPr>
              <a:t>2</a:t>
            </a:fld>
            <a:endParaRPr lang="pt-BR" altLang="pt-B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pt-BR" altLang="pt-BR">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72E3137-7C8E-4355-8816-8A556FF8DD1B}" type="slidenum">
              <a:rPr lang="pt-BR" altLang="pt-BR" smtClean="0"/>
              <a:pPr>
                <a:spcBef>
                  <a:spcPct val="0"/>
                </a:spcBef>
              </a:pPr>
              <a:t>20</a:t>
            </a:fld>
            <a:endParaRPr lang="pt-BR" altLang="pt-B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205314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72E3137-7C8E-4355-8816-8A556FF8DD1B}" type="slidenum">
              <a:rPr lang="pt-BR" altLang="pt-BR" smtClean="0"/>
              <a:pPr>
                <a:spcBef>
                  <a:spcPct val="0"/>
                </a:spcBef>
              </a:pPr>
              <a:t>21</a:t>
            </a:fld>
            <a:endParaRPr lang="pt-BR" altLang="pt-B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pt-BR" altLang="pt-BR" dirty="0">
                <a:latin typeface="Arial" panose="020B0604020202020204" pitchFamily="34" charset="0"/>
              </a:rPr>
              <a:t>APELO</a:t>
            </a:r>
          </a:p>
        </p:txBody>
      </p:sp>
    </p:spTree>
    <p:extLst>
      <p:ext uri="{BB962C8B-B14F-4D97-AF65-F5344CB8AC3E}">
        <p14:creationId xmlns:p14="http://schemas.microsoft.com/office/powerpoint/2010/main" val="3833635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EE4CF31-EBCE-4FCF-B683-7D75DED198FB}" type="slidenum">
              <a:rPr lang="pt-BR" altLang="pt-BR" smtClean="0"/>
              <a:pPr>
                <a:spcBef>
                  <a:spcPct val="0"/>
                </a:spcBef>
              </a:pPr>
              <a:t>3</a:t>
            </a:fld>
            <a:endParaRPr lang="pt-BR" altLang="pt-B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pt-BR" altLang="pt-BR" b="1">
                <a:latin typeface="Arial" panose="020B0604020202020204" pitchFamily="34" charset="0"/>
              </a:rPr>
              <a:t>O êxodo não seria um movimento de sem tetos tentando na força e na marra conseguir o que desejavam.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47E2CC-2206-4306-8BF5-77A05AE9B706}" type="slidenum">
              <a:rPr lang="pt-BR" altLang="pt-BR" smtClean="0"/>
              <a:pPr>
                <a:spcBef>
                  <a:spcPct val="0"/>
                </a:spcBef>
              </a:pPr>
              <a:t>4</a:t>
            </a:fld>
            <a:endParaRPr lang="pt-BR" altLang="pt-B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pt-BR" altLang="pt-BR">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06F1EBC-04D9-42D1-9963-B9479DE974E3}" type="slidenum">
              <a:rPr lang="pt-BR" altLang="pt-BR" smtClean="0"/>
              <a:pPr>
                <a:spcBef>
                  <a:spcPct val="0"/>
                </a:spcBef>
              </a:pPr>
              <a:t>5</a:t>
            </a:fld>
            <a:endParaRPr lang="pt-BR" altLang="pt-B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lnSpc>
                <a:spcPct val="90000"/>
              </a:lnSpc>
            </a:pPr>
            <a:r>
              <a:rPr lang="pt-BR" altLang="pt-BR" b="1">
                <a:latin typeface="Arial" panose="020B0604020202020204" pitchFamily="34" charset="0"/>
              </a:rPr>
              <a:t>Cumprir um plano espiritual</a:t>
            </a:r>
          </a:p>
          <a:p>
            <a:pPr eaLnBrk="1" hangingPunct="1">
              <a:lnSpc>
                <a:spcPct val="90000"/>
              </a:lnSpc>
            </a:pPr>
            <a:r>
              <a:rPr lang="pt-BR" altLang="pt-BR" b="1">
                <a:latin typeface="Arial" panose="020B0604020202020204" pitchFamily="34" charset="0"/>
              </a:rPr>
              <a:t>Criar uma nação de sacerdotes</a:t>
            </a:r>
          </a:p>
          <a:p>
            <a:pPr eaLnBrk="1" hangingPunct="1">
              <a:lnSpc>
                <a:spcPct val="90000"/>
              </a:lnSpc>
            </a:pPr>
            <a:r>
              <a:rPr lang="pt-BR" altLang="pt-BR" b="1">
                <a:latin typeface="Arial" panose="020B0604020202020204" pitchFamily="34" charset="0"/>
              </a:rPr>
              <a:t>Toda a vida religiosa de Israel passou a girar em torno desse assunto: Santuário e Sacerdócio!</a:t>
            </a:r>
          </a:p>
          <a:p>
            <a:pPr eaLnBrk="1" hangingPunct="1"/>
            <a:endParaRPr lang="pt-BR" altLang="pt-BR">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3B897B6-40A4-4361-A401-817A2A2D5FBE}" type="slidenum">
              <a:rPr lang="pt-BR" altLang="pt-BR" smtClean="0"/>
              <a:pPr>
                <a:spcBef>
                  <a:spcPct val="0"/>
                </a:spcBef>
              </a:pPr>
              <a:t>6</a:t>
            </a:fld>
            <a:endParaRPr lang="pt-BR" altLang="pt-B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pt-BR" altLang="pt-BR">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BE06943-693B-494C-A502-F2C95893C22B}" type="slidenum">
              <a:rPr lang="pt-BR" altLang="pt-BR" smtClean="0"/>
              <a:pPr>
                <a:spcBef>
                  <a:spcPct val="0"/>
                </a:spcBef>
              </a:pPr>
              <a:t>7</a:t>
            </a:fld>
            <a:endParaRPr lang="pt-BR" altLang="pt-B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pt-BR" altLang="pt-BR">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99697A-11A2-4425-8267-3CFD02DF7606}" type="slidenum">
              <a:rPr lang="pt-BR" altLang="pt-BR" smtClean="0"/>
              <a:pPr>
                <a:spcBef>
                  <a:spcPct val="0"/>
                </a:spcBef>
              </a:pPr>
              <a:t>8</a:t>
            </a:fld>
            <a:endParaRPr lang="pt-BR" altLang="pt-B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pt-BR" altLang="pt-BR">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35BEB1-02D4-425B-9F4A-D5B51DBAD938}" type="slidenum">
              <a:rPr lang="pt-BR" altLang="pt-BR" smtClean="0"/>
              <a:pPr>
                <a:spcBef>
                  <a:spcPct val="0"/>
                </a:spcBef>
              </a:pPr>
              <a:t>9</a:t>
            </a:fld>
            <a:endParaRPr lang="pt-BR" altLang="pt-B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pt-BR" altLang="pt-BR">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8"/>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Calibri" panose="020F0502020204030204" pitchFamily="34" charset="0"/>
            </a:endParaRPr>
          </a:p>
        </p:txBody>
      </p:sp>
      <p:sp>
        <p:nvSpPr>
          <p:cNvPr id="5" name="Rectangle 9"/>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Calibri" panose="020F0502020204030204" pitchFamily="34" charset="0"/>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pt-BR"/>
              <a:t>Clique para editar o título mestre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pt-BR"/>
              <a:t>Clique para editar o estilo do subtítulo mestre</a:t>
            </a:r>
            <a:endParaRPr lang="en-US"/>
          </a:p>
        </p:txBody>
      </p:sp>
      <p:sp>
        <p:nvSpPr>
          <p:cNvPr id="6" name="Date Placeholder 3"/>
          <p:cNvSpPr>
            <a:spLocks noGrp="1"/>
          </p:cNvSpPr>
          <p:nvPr>
            <p:ph type="dt" sz="half" idx="10"/>
          </p:nvPr>
        </p:nvSpPr>
        <p:spPr/>
        <p:txBody>
          <a:bodyPr/>
          <a:lstStyle>
            <a:lvl1pPr>
              <a:defRPr/>
            </a:lvl1pPr>
          </a:lstStyle>
          <a:p>
            <a:pPr>
              <a:defRPr/>
            </a:pPr>
            <a:endParaRPr lang="pt-BR" altLang="pt-BR"/>
          </a:p>
        </p:txBody>
      </p:sp>
      <p:sp>
        <p:nvSpPr>
          <p:cNvPr id="7" name="Footer Placeholder 4"/>
          <p:cNvSpPr>
            <a:spLocks noGrp="1"/>
          </p:cNvSpPr>
          <p:nvPr>
            <p:ph type="ftr" sz="quarter" idx="11"/>
          </p:nvPr>
        </p:nvSpPr>
        <p:spPr/>
        <p:txBody>
          <a:bodyPr/>
          <a:lstStyle>
            <a:lvl1pPr>
              <a:defRPr/>
            </a:lvl1pPr>
          </a:lstStyle>
          <a:p>
            <a:pPr>
              <a:defRPr/>
            </a:pPr>
            <a:endParaRPr lang="pt-BR" altLang="pt-BR"/>
          </a:p>
        </p:txBody>
      </p:sp>
      <p:sp>
        <p:nvSpPr>
          <p:cNvPr id="8" name="Slide Number Placeholder 5"/>
          <p:cNvSpPr>
            <a:spLocks noGrp="1"/>
          </p:cNvSpPr>
          <p:nvPr>
            <p:ph type="sldNum" sz="quarter" idx="12"/>
          </p:nvPr>
        </p:nvSpPr>
        <p:spPr/>
        <p:txBody>
          <a:bodyPr/>
          <a:lstStyle>
            <a:lvl1pPr>
              <a:defRPr/>
            </a:lvl1pPr>
          </a:lstStyle>
          <a:p>
            <a:pPr>
              <a:defRPr/>
            </a:pPr>
            <a:fld id="{E548F02C-9DDD-4694-8ED7-5F3EC03FB14C}" type="slidenum">
              <a:rPr lang="pt-BR" altLang="pt-BR"/>
              <a:pPr>
                <a:defRPr/>
              </a:pPr>
              <a:t>‹nº›</a:t>
            </a:fld>
            <a:endParaRPr lang="pt-BR" altLang="pt-BR"/>
          </a:p>
        </p:txBody>
      </p:sp>
    </p:spTree>
    <p:extLst>
      <p:ext uri="{BB962C8B-B14F-4D97-AF65-F5344CB8AC3E}">
        <p14:creationId xmlns:p14="http://schemas.microsoft.com/office/powerpoint/2010/main" val="360313382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Vertical Text Placeholder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lvl1pPr>
              <a:defRPr/>
            </a:lvl1pPr>
          </a:lstStyle>
          <a:p>
            <a:pPr>
              <a:defRPr/>
            </a:pPr>
            <a:endParaRPr lang="pt-BR" altLang="pt-BR"/>
          </a:p>
        </p:txBody>
      </p:sp>
      <p:sp>
        <p:nvSpPr>
          <p:cNvPr id="5" name="Footer Placeholder 4"/>
          <p:cNvSpPr>
            <a:spLocks noGrp="1"/>
          </p:cNvSpPr>
          <p:nvPr>
            <p:ph type="ftr" sz="quarter" idx="11"/>
          </p:nvPr>
        </p:nvSpPr>
        <p:spPr/>
        <p:txBody>
          <a:bodyPr/>
          <a:lstStyle>
            <a:lvl1pPr>
              <a:defRPr/>
            </a:lvl1pPr>
          </a:lstStyle>
          <a:p>
            <a:pPr>
              <a:defRPr/>
            </a:pPr>
            <a:endParaRPr lang="pt-BR" altLang="pt-BR"/>
          </a:p>
        </p:txBody>
      </p:sp>
      <p:sp>
        <p:nvSpPr>
          <p:cNvPr id="6" name="Slide Number Placeholder 5"/>
          <p:cNvSpPr>
            <a:spLocks noGrp="1"/>
          </p:cNvSpPr>
          <p:nvPr>
            <p:ph type="sldNum" sz="quarter" idx="12"/>
          </p:nvPr>
        </p:nvSpPr>
        <p:spPr/>
        <p:txBody>
          <a:bodyPr/>
          <a:lstStyle>
            <a:lvl1pPr>
              <a:defRPr/>
            </a:lvl1pPr>
          </a:lstStyle>
          <a:p>
            <a:pPr>
              <a:defRPr/>
            </a:pPr>
            <a:fld id="{3100EF29-75ED-4935-9421-8BC8F1149D2A}" type="slidenum">
              <a:rPr lang="pt-BR" altLang="pt-BR"/>
              <a:pPr>
                <a:defRPr/>
              </a:pPr>
              <a:t>‹nº›</a:t>
            </a:fld>
            <a:endParaRPr lang="pt-BR" altLang="pt-BR"/>
          </a:p>
        </p:txBody>
      </p:sp>
    </p:spTree>
    <p:extLst>
      <p:ext uri="{BB962C8B-B14F-4D97-AF65-F5344CB8AC3E}">
        <p14:creationId xmlns:p14="http://schemas.microsoft.com/office/powerpoint/2010/main" val="94973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4" name="Rectangle 8"/>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Calibri" panose="020F0502020204030204" pitchFamily="34" charset="0"/>
            </a:endParaRPr>
          </a:p>
        </p:txBody>
      </p:sp>
      <p:sp>
        <p:nvSpPr>
          <p:cNvPr id="5" name="Rectangle 7"/>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Calibri" panose="020F0502020204030204" pitchFamily="34" charset="0"/>
            </a:endParaRPr>
          </a:p>
        </p:txBody>
      </p:sp>
      <p:sp>
        <p:nvSpPr>
          <p:cNvPr id="2" name="Vertical Title 1"/>
          <p:cNvSpPr>
            <a:spLocks noGrp="1"/>
          </p:cNvSpPr>
          <p:nvPr>
            <p:ph type="title" orient="vert"/>
          </p:nvPr>
        </p:nvSpPr>
        <p:spPr>
          <a:xfrm>
            <a:off x="6781800" y="274640"/>
            <a:ext cx="1905000" cy="5851525"/>
          </a:xfrm>
        </p:spPr>
        <p:txBody>
          <a:bodyPr vert="eaVert"/>
          <a:lstStyle/>
          <a:p>
            <a:r>
              <a:rPr lang="pt-BR"/>
              <a:t>Clique para editar o título mestre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6" name="Date Placeholder 3"/>
          <p:cNvSpPr>
            <a:spLocks noGrp="1"/>
          </p:cNvSpPr>
          <p:nvPr>
            <p:ph type="dt" sz="half" idx="10"/>
          </p:nvPr>
        </p:nvSpPr>
        <p:spPr/>
        <p:txBody>
          <a:bodyPr/>
          <a:lstStyle>
            <a:lvl1pPr>
              <a:defRPr/>
            </a:lvl1pPr>
          </a:lstStyle>
          <a:p>
            <a:pPr>
              <a:defRPr/>
            </a:pPr>
            <a:endParaRPr lang="pt-BR" altLang="pt-BR"/>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pt-BR" altLang="pt-BR"/>
          </a:p>
        </p:txBody>
      </p:sp>
      <p:sp>
        <p:nvSpPr>
          <p:cNvPr id="8" name="Slide Number Placeholder 5"/>
          <p:cNvSpPr>
            <a:spLocks noGrp="1"/>
          </p:cNvSpPr>
          <p:nvPr>
            <p:ph type="sldNum" sz="quarter" idx="12"/>
          </p:nvPr>
        </p:nvSpPr>
        <p:spPr/>
        <p:txBody>
          <a:bodyPr/>
          <a:lstStyle>
            <a:lvl1pPr>
              <a:defRPr/>
            </a:lvl1pPr>
          </a:lstStyle>
          <a:p>
            <a:pPr>
              <a:defRPr/>
            </a:pPr>
            <a:fld id="{0D754719-4880-47E6-BC83-D3661A051984}" type="slidenum">
              <a:rPr lang="pt-BR" altLang="pt-BR"/>
              <a:pPr>
                <a:defRPr/>
              </a:pPr>
              <a:t>‹nº›</a:t>
            </a:fld>
            <a:endParaRPr lang="pt-BR" altLang="pt-BR"/>
          </a:p>
        </p:txBody>
      </p:sp>
    </p:spTree>
    <p:extLst>
      <p:ext uri="{BB962C8B-B14F-4D97-AF65-F5344CB8AC3E}">
        <p14:creationId xmlns:p14="http://schemas.microsoft.com/office/powerpoint/2010/main" val="3011060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pt-BR"/>
              <a:t>Clique para editar o título mestre</a:t>
            </a:r>
            <a:endParaRPr lang="en-US"/>
          </a:p>
        </p:txBody>
      </p:sp>
      <p:sp>
        <p:nvSpPr>
          <p:cNvPr id="3" name="Content Placeholder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lvl1pPr>
              <a:defRPr/>
            </a:lvl1pPr>
          </a:lstStyle>
          <a:p>
            <a:pPr>
              <a:defRPr/>
            </a:pPr>
            <a:endParaRPr lang="pt-BR" altLang="pt-BR"/>
          </a:p>
        </p:txBody>
      </p:sp>
      <p:sp>
        <p:nvSpPr>
          <p:cNvPr id="5" name="Footer Placeholder 4"/>
          <p:cNvSpPr>
            <a:spLocks noGrp="1"/>
          </p:cNvSpPr>
          <p:nvPr>
            <p:ph type="ftr" sz="quarter" idx="11"/>
          </p:nvPr>
        </p:nvSpPr>
        <p:spPr/>
        <p:txBody>
          <a:bodyPr/>
          <a:lstStyle>
            <a:lvl1pPr>
              <a:defRPr/>
            </a:lvl1pPr>
          </a:lstStyle>
          <a:p>
            <a:pPr>
              <a:defRPr/>
            </a:pPr>
            <a:endParaRPr lang="pt-BR" altLang="pt-BR"/>
          </a:p>
        </p:txBody>
      </p:sp>
      <p:sp>
        <p:nvSpPr>
          <p:cNvPr id="6" name="Slide Number Placeholder 5"/>
          <p:cNvSpPr>
            <a:spLocks noGrp="1"/>
          </p:cNvSpPr>
          <p:nvPr>
            <p:ph type="sldNum" sz="quarter" idx="12"/>
          </p:nvPr>
        </p:nvSpPr>
        <p:spPr/>
        <p:txBody>
          <a:bodyPr/>
          <a:lstStyle>
            <a:lvl1pPr>
              <a:defRPr/>
            </a:lvl1pPr>
          </a:lstStyle>
          <a:p>
            <a:pPr>
              <a:defRPr/>
            </a:pPr>
            <a:fld id="{14DEA1C5-FA80-4813-8214-3AB66B5A6288}" type="slidenum">
              <a:rPr lang="pt-BR" altLang="pt-BR"/>
              <a:pPr>
                <a:defRPr/>
              </a:pPr>
              <a:t>‹nº›</a:t>
            </a:fld>
            <a:endParaRPr lang="pt-BR" altLang="pt-BR"/>
          </a:p>
        </p:txBody>
      </p:sp>
    </p:spTree>
    <p:extLst>
      <p:ext uri="{BB962C8B-B14F-4D97-AF65-F5344CB8AC3E}">
        <p14:creationId xmlns:p14="http://schemas.microsoft.com/office/powerpoint/2010/main" val="2171753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8"/>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Calibri" panose="020F0502020204030204" pitchFamily="34" charset="0"/>
            </a:endParaRPr>
          </a:p>
        </p:txBody>
      </p:sp>
      <p:sp>
        <p:nvSpPr>
          <p:cNvPr id="5" name="Rectangle 11"/>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Calibri" panose="020F0502020204030204" pitchFamily="34" charset="0"/>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pt-BR"/>
              <a:t>Clique para editar o título mestre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pt-BR"/>
              <a:t>Clique para editar o texto mestre</a:t>
            </a:r>
          </a:p>
        </p:txBody>
      </p:sp>
      <p:sp>
        <p:nvSpPr>
          <p:cNvPr id="6" name="Date Placeholder 3"/>
          <p:cNvSpPr>
            <a:spLocks noGrp="1"/>
          </p:cNvSpPr>
          <p:nvPr>
            <p:ph type="dt" sz="half" idx="10"/>
          </p:nvPr>
        </p:nvSpPr>
        <p:spPr/>
        <p:txBody>
          <a:bodyPr/>
          <a:lstStyle>
            <a:lvl1pPr>
              <a:defRPr/>
            </a:lvl1pPr>
          </a:lstStyle>
          <a:p>
            <a:pPr>
              <a:defRPr/>
            </a:pPr>
            <a:endParaRPr lang="pt-BR" altLang="pt-BR"/>
          </a:p>
        </p:txBody>
      </p:sp>
      <p:sp>
        <p:nvSpPr>
          <p:cNvPr id="7" name="Footer Placeholder 4"/>
          <p:cNvSpPr>
            <a:spLocks noGrp="1"/>
          </p:cNvSpPr>
          <p:nvPr>
            <p:ph type="ftr" sz="quarter" idx="11"/>
          </p:nvPr>
        </p:nvSpPr>
        <p:spPr/>
        <p:txBody>
          <a:bodyPr/>
          <a:lstStyle>
            <a:lvl1pPr>
              <a:defRPr/>
            </a:lvl1pPr>
          </a:lstStyle>
          <a:p>
            <a:pPr>
              <a:defRPr/>
            </a:pPr>
            <a:endParaRPr lang="pt-BR" altLang="pt-BR"/>
          </a:p>
        </p:txBody>
      </p:sp>
      <p:sp>
        <p:nvSpPr>
          <p:cNvPr id="8" name="Slide Number Placeholder 5"/>
          <p:cNvSpPr>
            <a:spLocks noGrp="1"/>
          </p:cNvSpPr>
          <p:nvPr>
            <p:ph type="sldNum" sz="quarter" idx="12"/>
          </p:nvPr>
        </p:nvSpPr>
        <p:spPr/>
        <p:txBody>
          <a:bodyPr/>
          <a:lstStyle>
            <a:lvl1pPr>
              <a:defRPr/>
            </a:lvl1pPr>
          </a:lstStyle>
          <a:p>
            <a:pPr>
              <a:defRPr/>
            </a:pPr>
            <a:fld id="{D48212F2-DF1E-4907-B077-2AE7275971FF}" type="slidenum">
              <a:rPr lang="pt-BR" altLang="pt-BR"/>
              <a:pPr>
                <a:defRPr/>
              </a:pPr>
              <a:t>‹nº›</a:t>
            </a:fld>
            <a:endParaRPr lang="pt-BR" altLang="pt-BR"/>
          </a:p>
        </p:txBody>
      </p:sp>
    </p:spTree>
    <p:extLst>
      <p:ext uri="{BB962C8B-B14F-4D97-AF65-F5344CB8AC3E}">
        <p14:creationId xmlns:p14="http://schemas.microsoft.com/office/powerpoint/2010/main" val="204575499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Date Placeholder 3"/>
          <p:cNvSpPr>
            <a:spLocks noGrp="1"/>
          </p:cNvSpPr>
          <p:nvPr>
            <p:ph type="dt" sz="half" idx="10"/>
          </p:nvPr>
        </p:nvSpPr>
        <p:spPr/>
        <p:txBody>
          <a:bodyPr/>
          <a:lstStyle>
            <a:lvl1pPr>
              <a:defRPr/>
            </a:lvl1pPr>
          </a:lstStyle>
          <a:p>
            <a:pPr>
              <a:defRPr/>
            </a:pPr>
            <a:endParaRPr lang="pt-BR" altLang="pt-BR"/>
          </a:p>
        </p:txBody>
      </p:sp>
      <p:sp>
        <p:nvSpPr>
          <p:cNvPr id="6" name="Footer Placeholder 4"/>
          <p:cNvSpPr>
            <a:spLocks noGrp="1"/>
          </p:cNvSpPr>
          <p:nvPr>
            <p:ph type="ftr" sz="quarter" idx="11"/>
          </p:nvPr>
        </p:nvSpPr>
        <p:spPr/>
        <p:txBody>
          <a:bodyPr/>
          <a:lstStyle>
            <a:lvl1pPr>
              <a:defRPr/>
            </a:lvl1pPr>
          </a:lstStyle>
          <a:p>
            <a:pPr>
              <a:defRPr/>
            </a:pPr>
            <a:endParaRPr lang="pt-BR" altLang="pt-BR"/>
          </a:p>
        </p:txBody>
      </p:sp>
      <p:sp>
        <p:nvSpPr>
          <p:cNvPr id="7" name="Slide Number Placeholder 5"/>
          <p:cNvSpPr>
            <a:spLocks noGrp="1"/>
          </p:cNvSpPr>
          <p:nvPr>
            <p:ph type="sldNum" sz="quarter" idx="12"/>
          </p:nvPr>
        </p:nvSpPr>
        <p:spPr/>
        <p:txBody>
          <a:bodyPr/>
          <a:lstStyle>
            <a:lvl1pPr>
              <a:defRPr/>
            </a:lvl1pPr>
          </a:lstStyle>
          <a:p>
            <a:pPr>
              <a:defRPr/>
            </a:pPr>
            <a:fld id="{70FCDA47-A105-457F-BC6B-14DB4A1F2C31}" type="slidenum">
              <a:rPr lang="pt-BR" altLang="pt-BR"/>
              <a:pPr>
                <a:defRPr/>
              </a:pPr>
              <a:t>‹nº›</a:t>
            </a:fld>
            <a:endParaRPr lang="pt-BR" altLang="pt-BR"/>
          </a:p>
        </p:txBody>
      </p:sp>
    </p:spTree>
    <p:extLst>
      <p:ext uri="{BB962C8B-B14F-4D97-AF65-F5344CB8AC3E}">
        <p14:creationId xmlns:p14="http://schemas.microsoft.com/office/powerpoint/2010/main" val="789859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pt-BR"/>
              <a:t>Clique para editar o título mestre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pt-BR"/>
              <a:t>Clique para editar o texto mestre</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pt-BR"/>
              <a:t>Clique para editar o texto mestre</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Date Placeholder 3"/>
          <p:cNvSpPr>
            <a:spLocks noGrp="1"/>
          </p:cNvSpPr>
          <p:nvPr>
            <p:ph type="dt" sz="half" idx="10"/>
          </p:nvPr>
        </p:nvSpPr>
        <p:spPr/>
        <p:txBody>
          <a:bodyPr/>
          <a:lstStyle>
            <a:lvl1pPr>
              <a:defRPr/>
            </a:lvl1pPr>
          </a:lstStyle>
          <a:p>
            <a:pPr>
              <a:defRPr/>
            </a:pPr>
            <a:endParaRPr lang="pt-BR" altLang="pt-BR"/>
          </a:p>
        </p:txBody>
      </p:sp>
      <p:sp>
        <p:nvSpPr>
          <p:cNvPr id="8" name="Footer Placeholder 4"/>
          <p:cNvSpPr>
            <a:spLocks noGrp="1"/>
          </p:cNvSpPr>
          <p:nvPr>
            <p:ph type="ftr" sz="quarter" idx="11"/>
          </p:nvPr>
        </p:nvSpPr>
        <p:spPr/>
        <p:txBody>
          <a:bodyPr/>
          <a:lstStyle>
            <a:lvl1pPr>
              <a:defRPr/>
            </a:lvl1pPr>
          </a:lstStyle>
          <a:p>
            <a:pPr>
              <a:defRPr/>
            </a:pPr>
            <a:endParaRPr lang="pt-BR" altLang="pt-BR"/>
          </a:p>
        </p:txBody>
      </p:sp>
      <p:sp>
        <p:nvSpPr>
          <p:cNvPr id="9" name="Slide Number Placeholder 5"/>
          <p:cNvSpPr>
            <a:spLocks noGrp="1"/>
          </p:cNvSpPr>
          <p:nvPr>
            <p:ph type="sldNum" sz="quarter" idx="12"/>
          </p:nvPr>
        </p:nvSpPr>
        <p:spPr/>
        <p:txBody>
          <a:bodyPr/>
          <a:lstStyle>
            <a:lvl1pPr>
              <a:defRPr/>
            </a:lvl1pPr>
          </a:lstStyle>
          <a:p>
            <a:pPr>
              <a:defRPr/>
            </a:pPr>
            <a:fld id="{B1EB5282-7907-497C-B189-09220C530433}" type="slidenum">
              <a:rPr lang="pt-BR" altLang="pt-BR"/>
              <a:pPr>
                <a:defRPr/>
              </a:pPr>
              <a:t>‹nº›</a:t>
            </a:fld>
            <a:endParaRPr lang="pt-BR" altLang="pt-BR"/>
          </a:p>
        </p:txBody>
      </p:sp>
    </p:spTree>
    <p:extLst>
      <p:ext uri="{BB962C8B-B14F-4D97-AF65-F5344CB8AC3E}">
        <p14:creationId xmlns:p14="http://schemas.microsoft.com/office/powerpoint/2010/main" val="3092053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Date Placeholder 3"/>
          <p:cNvSpPr>
            <a:spLocks noGrp="1"/>
          </p:cNvSpPr>
          <p:nvPr>
            <p:ph type="dt" sz="half" idx="10"/>
          </p:nvPr>
        </p:nvSpPr>
        <p:spPr/>
        <p:txBody>
          <a:bodyPr/>
          <a:lstStyle>
            <a:lvl1pPr>
              <a:defRPr/>
            </a:lvl1pPr>
          </a:lstStyle>
          <a:p>
            <a:pPr>
              <a:defRPr/>
            </a:pPr>
            <a:endParaRPr lang="pt-BR" altLang="pt-BR"/>
          </a:p>
        </p:txBody>
      </p:sp>
      <p:sp>
        <p:nvSpPr>
          <p:cNvPr id="4" name="Footer Placeholder 4"/>
          <p:cNvSpPr>
            <a:spLocks noGrp="1"/>
          </p:cNvSpPr>
          <p:nvPr>
            <p:ph type="ftr" sz="quarter" idx="11"/>
          </p:nvPr>
        </p:nvSpPr>
        <p:spPr/>
        <p:txBody>
          <a:bodyPr/>
          <a:lstStyle>
            <a:lvl1pPr>
              <a:defRPr/>
            </a:lvl1pPr>
          </a:lstStyle>
          <a:p>
            <a:pPr>
              <a:defRPr/>
            </a:pPr>
            <a:endParaRPr lang="pt-BR" altLang="pt-BR"/>
          </a:p>
        </p:txBody>
      </p:sp>
      <p:sp>
        <p:nvSpPr>
          <p:cNvPr id="5" name="Slide Number Placeholder 5"/>
          <p:cNvSpPr>
            <a:spLocks noGrp="1"/>
          </p:cNvSpPr>
          <p:nvPr>
            <p:ph type="sldNum" sz="quarter" idx="12"/>
          </p:nvPr>
        </p:nvSpPr>
        <p:spPr/>
        <p:txBody>
          <a:bodyPr/>
          <a:lstStyle>
            <a:lvl1pPr>
              <a:defRPr/>
            </a:lvl1pPr>
          </a:lstStyle>
          <a:p>
            <a:pPr>
              <a:defRPr/>
            </a:pPr>
            <a:fld id="{250AEF4C-2BA1-484D-9FA2-3B72D60701D3}" type="slidenum">
              <a:rPr lang="pt-BR" altLang="pt-BR"/>
              <a:pPr>
                <a:defRPr/>
              </a:pPr>
              <a:t>‹nº›</a:t>
            </a:fld>
            <a:endParaRPr lang="pt-BR" altLang="pt-BR"/>
          </a:p>
        </p:txBody>
      </p:sp>
    </p:spTree>
    <p:extLst>
      <p:ext uri="{BB962C8B-B14F-4D97-AF65-F5344CB8AC3E}">
        <p14:creationId xmlns:p14="http://schemas.microsoft.com/office/powerpoint/2010/main" val="64064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pt-BR" altLang="pt-BR"/>
          </a:p>
        </p:txBody>
      </p:sp>
      <p:sp>
        <p:nvSpPr>
          <p:cNvPr id="3" name="Footer Placeholder 2"/>
          <p:cNvSpPr>
            <a:spLocks noGrp="1"/>
          </p:cNvSpPr>
          <p:nvPr>
            <p:ph type="ftr" sz="quarter" idx="11"/>
          </p:nvPr>
        </p:nvSpPr>
        <p:spPr/>
        <p:txBody>
          <a:bodyPr/>
          <a:lstStyle>
            <a:lvl1pPr>
              <a:defRPr/>
            </a:lvl1pPr>
          </a:lstStyle>
          <a:p>
            <a:pPr>
              <a:defRPr/>
            </a:pPr>
            <a:endParaRPr lang="pt-BR" altLang="pt-BR"/>
          </a:p>
        </p:txBody>
      </p:sp>
      <p:sp>
        <p:nvSpPr>
          <p:cNvPr id="4" name="Slide Number Placeholder 3"/>
          <p:cNvSpPr>
            <a:spLocks noGrp="1"/>
          </p:cNvSpPr>
          <p:nvPr>
            <p:ph type="sldNum" sz="quarter" idx="12"/>
          </p:nvPr>
        </p:nvSpPr>
        <p:spPr/>
        <p:txBody>
          <a:bodyPr/>
          <a:lstStyle>
            <a:lvl1pPr>
              <a:defRPr/>
            </a:lvl1pPr>
          </a:lstStyle>
          <a:p>
            <a:pPr>
              <a:defRPr/>
            </a:pPr>
            <a:fld id="{EA23003D-E558-4EC1-9839-EFE93AF70125}" type="slidenum">
              <a:rPr lang="pt-BR" altLang="pt-BR"/>
              <a:pPr>
                <a:defRPr/>
              </a:pPr>
              <a:t>‹nº›</a:t>
            </a:fld>
            <a:endParaRPr lang="pt-BR" altLang="pt-BR"/>
          </a:p>
        </p:txBody>
      </p:sp>
    </p:spTree>
    <p:extLst>
      <p:ext uri="{BB962C8B-B14F-4D97-AF65-F5344CB8AC3E}">
        <p14:creationId xmlns:p14="http://schemas.microsoft.com/office/powerpoint/2010/main" val="1609023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5" name="Rectangle 11"/>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Calibri" panose="020F0502020204030204" pitchFamily="34" charset="0"/>
            </a:endParaRPr>
          </a:p>
        </p:txBody>
      </p:sp>
      <p:sp>
        <p:nvSpPr>
          <p:cNvPr id="6" name="Rectangle 8"/>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Calibri" panose="020F0502020204030204" pitchFamily="34" charset="0"/>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pt-BR"/>
              <a:t>Clique para editar o título mestre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pt-BR"/>
              <a:t>Clique para editar o texto mestre</a:t>
            </a:r>
          </a:p>
        </p:txBody>
      </p:sp>
      <p:sp>
        <p:nvSpPr>
          <p:cNvPr id="7" name="Date Placeholder 4"/>
          <p:cNvSpPr>
            <a:spLocks noGrp="1"/>
          </p:cNvSpPr>
          <p:nvPr>
            <p:ph type="dt" sz="half" idx="10"/>
          </p:nvPr>
        </p:nvSpPr>
        <p:spPr/>
        <p:txBody>
          <a:bodyPr/>
          <a:lstStyle>
            <a:lvl1pPr>
              <a:defRPr/>
            </a:lvl1pPr>
          </a:lstStyle>
          <a:p>
            <a:pPr>
              <a:defRPr/>
            </a:pPr>
            <a:endParaRPr lang="pt-BR" altLang="pt-BR"/>
          </a:p>
        </p:txBody>
      </p:sp>
      <p:sp>
        <p:nvSpPr>
          <p:cNvPr id="8" name="Footer Placeholder 5"/>
          <p:cNvSpPr>
            <a:spLocks noGrp="1"/>
          </p:cNvSpPr>
          <p:nvPr>
            <p:ph type="ftr" sz="quarter" idx="11"/>
          </p:nvPr>
        </p:nvSpPr>
        <p:spPr/>
        <p:txBody>
          <a:bodyPr/>
          <a:lstStyle>
            <a:lvl1pPr>
              <a:defRPr/>
            </a:lvl1pPr>
          </a:lstStyle>
          <a:p>
            <a:pPr>
              <a:defRPr/>
            </a:pPr>
            <a:endParaRPr lang="pt-BR" altLang="pt-BR"/>
          </a:p>
        </p:txBody>
      </p:sp>
      <p:sp>
        <p:nvSpPr>
          <p:cNvPr id="9" name="Slide Number Placeholder 6"/>
          <p:cNvSpPr>
            <a:spLocks noGrp="1"/>
          </p:cNvSpPr>
          <p:nvPr>
            <p:ph type="sldNum" sz="quarter" idx="12"/>
          </p:nvPr>
        </p:nvSpPr>
        <p:spPr/>
        <p:txBody>
          <a:bodyPr/>
          <a:lstStyle>
            <a:lvl1pPr>
              <a:defRPr/>
            </a:lvl1pPr>
          </a:lstStyle>
          <a:p>
            <a:pPr>
              <a:defRPr/>
            </a:pPr>
            <a:fld id="{886641B2-820C-4DD3-A7BF-E7C453767933}" type="slidenum">
              <a:rPr lang="pt-BR" altLang="pt-BR"/>
              <a:pPr>
                <a:defRPr/>
              </a:pPr>
              <a:t>‹nº›</a:t>
            </a:fld>
            <a:endParaRPr lang="pt-BR" altLang="pt-BR"/>
          </a:p>
        </p:txBody>
      </p:sp>
    </p:spTree>
    <p:extLst>
      <p:ext uri="{BB962C8B-B14F-4D97-AF65-F5344CB8AC3E}">
        <p14:creationId xmlns:p14="http://schemas.microsoft.com/office/powerpoint/2010/main" val="3278887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bg>
      <p:bgPr>
        <a:solidFill>
          <a:schemeClr val="bg2"/>
        </a:solidFill>
        <a:effectLst/>
      </p:bgPr>
    </p:bg>
    <p:spTree>
      <p:nvGrpSpPr>
        <p:cNvPr id="1" name=""/>
        <p:cNvGrpSpPr/>
        <p:nvPr/>
      </p:nvGrpSpPr>
      <p:grpSpPr>
        <a:xfrm>
          <a:off x="0" y="0"/>
          <a:ext cx="0" cy="0"/>
          <a:chOff x="0" y="0"/>
          <a:chExt cx="0" cy="0"/>
        </a:xfrm>
      </p:grpSpPr>
      <p:sp>
        <p:nvSpPr>
          <p:cNvPr id="5" name="Rectangle 10"/>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Calibri" panose="020F0502020204030204" pitchFamily="34" charset="0"/>
            </a:endParaRPr>
          </a:p>
        </p:txBody>
      </p:sp>
      <p:sp>
        <p:nvSpPr>
          <p:cNvPr id="6" name="Rectangle 8"/>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Calibri" panose="020F0502020204030204" pitchFamily="34" charset="0"/>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pt-BR"/>
              <a:t>Clique para editar o título mestre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pt-BR" noProof="0"/>
              <a:t>Clique no ícone para adicionar uma imagem</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pt-BR"/>
              <a:t>Clique para editar o texto mestre</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endParaRPr lang="pt-BR" altLang="pt-BR"/>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pt-BR" altLang="pt-BR"/>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7E053620-1D4B-49C2-BC46-895872F23E1C}" type="slidenum">
              <a:rPr lang="pt-BR" altLang="pt-BR"/>
              <a:pPr>
                <a:defRPr/>
              </a:pPr>
              <a:t>‹nº›</a:t>
            </a:fld>
            <a:endParaRPr lang="pt-BR" altLang="pt-BR"/>
          </a:p>
        </p:txBody>
      </p:sp>
    </p:spTree>
    <p:extLst>
      <p:ext uri="{BB962C8B-B14F-4D97-AF65-F5344CB8AC3E}">
        <p14:creationId xmlns:p14="http://schemas.microsoft.com/office/powerpoint/2010/main" val="287010738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Calibri" panose="020F0502020204030204" pitchFamily="34" charset="0"/>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Calibri" panose="020F0502020204030204" pitchFamily="34" charset="0"/>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pt-BR" dirty="0"/>
              <a:t>Clique para editar o título mestre</a:t>
            </a:r>
            <a:endParaRPr lang="en-US" dirty="0"/>
          </a:p>
        </p:txBody>
      </p:sp>
      <p:sp>
        <p:nvSpPr>
          <p:cNvPr id="1029" name="Text Placeholder 2"/>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pt-BR" altLang="pt-BR"/>
              <a:t>Clique para editar 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endParaRPr lang="en-US" altLang="pt-B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a:defRPr/>
            </a:pPr>
            <a:endParaRPr lang="pt-BR" altLang="pt-B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a:defRPr/>
            </a:pPr>
            <a:endParaRPr lang="pt-BR" altLang="pt-B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a:defRPr/>
            </a:pPr>
            <a:fld id="{79C742DA-A385-4AB5-96E0-69A986CF5F43}"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3730" r:id="rId1"/>
    <p:sldLayoutId id="2147483725" r:id="rId2"/>
    <p:sldLayoutId id="2147483731" r:id="rId3"/>
    <p:sldLayoutId id="2147483726" r:id="rId4"/>
    <p:sldLayoutId id="2147483727" r:id="rId5"/>
    <p:sldLayoutId id="2147483728" r:id="rId6"/>
    <p:sldLayoutId id="2147483732" r:id="rId7"/>
    <p:sldLayoutId id="2147483733" r:id="rId8"/>
    <p:sldLayoutId id="2147483734" r:id="rId9"/>
    <p:sldLayoutId id="2147483729" r:id="rId10"/>
    <p:sldLayoutId id="2147483735" r:id="rId11"/>
  </p:sldLayoutIdLst>
  <p:txStyles>
    <p:titleStyle>
      <a:lvl1pPr algn="l" rtl="0" eaLnBrk="0" fontAlgn="base" hangingPunct="0">
        <a:spcBef>
          <a:spcPct val="0"/>
        </a:spcBef>
        <a:spcAft>
          <a:spcPct val="0"/>
        </a:spcAft>
        <a:defRPr sz="4500" b="1" kern="1200">
          <a:solidFill>
            <a:srgbClr val="FFC800"/>
          </a:solidFill>
          <a:latin typeface="Calibri" panose="020F0502020204030204" pitchFamily="34" charset="0"/>
          <a:ea typeface="+mj-ea"/>
          <a:cs typeface="+mj-cs"/>
        </a:defRPr>
      </a:lvl1pPr>
      <a:lvl2pPr algn="l" rtl="0" eaLnBrk="0" fontAlgn="base" hangingPunct="0">
        <a:spcBef>
          <a:spcPct val="0"/>
        </a:spcBef>
        <a:spcAft>
          <a:spcPct val="0"/>
        </a:spcAft>
        <a:defRPr sz="4500" b="1">
          <a:solidFill>
            <a:srgbClr val="FFC800"/>
          </a:solidFill>
          <a:latin typeface="Calibri" panose="020F0502020204030204" pitchFamily="34" charset="0"/>
        </a:defRPr>
      </a:lvl2pPr>
      <a:lvl3pPr algn="l" rtl="0" eaLnBrk="0" fontAlgn="base" hangingPunct="0">
        <a:spcBef>
          <a:spcPct val="0"/>
        </a:spcBef>
        <a:spcAft>
          <a:spcPct val="0"/>
        </a:spcAft>
        <a:defRPr sz="4500" b="1">
          <a:solidFill>
            <a:srgbClr val="FFC800"/>
          </a:solidFill>
          <a:latin typeface="Calibri" panose="020F0502020204030204" pitchFamily="34" charset="0"/>
        </a:defRPr>
      </a:lvl3pPr>
      <a:lvl4pPr algn="l" rtl="0" eaLnBrk="0" fontAlgn="base" hangingPunct="0">
        <a:spcBef>
          <a:spcPct val="0"/>
        </a:spcBef>
        <a:spcAft>
          <a:spcPct val="0"/>
        </a:spcAft>
        <a:defRPr sz="4500" b="1">
          <a:solidFill>
            <a:srgbClr val="FFC800"/>
          </a:solidFill>
          <a:latin typeface="Calibri" panose="020F0502020204030204" pitchFamily="34" charset="0"/>
        </a:defRPr>
      </a:lvl4pPr>
      <a:lvl5pPr algn="l" rtl="0" eaLnBrk="0" fontAlgn="base" hangingPunct="0">
        <a:spcBef>
          <a:spcPct val="0"/>
        </a:spcBef>
        <a:spcAft>
          <a:spcPct val="0"/>
        </a:spcAft>
        <a:defRPr sz="4500" b="1">
          <a:solidFill>
            <a:srgbClr val="FFC800"/>
          </a:solidFill>
          <a:latin typeface="Calibri" panose="020F0502020204030204" pitchFamily="34" charset="0"/>
        </a:defRPr>
      </a:lvl5pPr>
      <a:lvl6pPr marL="457200" algn="l" rtl="0" fontAlgn="base">
        <a:spcBef>
          <a:spcPct val="0"/>
        </a:spcBef>
        <a:spcAft>
          <a:spcPct val="0"/>
        </a:spcAft>
        <a:defRPr sz="4500" b="1">
          <a:solidFill>
            <a:srgbClr val="FFC800"/>
          </a:solidFill>
          <a:latin typeface="Calibri" panose="020F0502020204030204" pitchFamily="34" charset="0"/>
        </a:defRPr>
      </a:lvl6pPr>
      <a:lvl7pPr marL="914400" algn="l" rtl="0" fontAlgn="base">
        <a:spcBef>
          <a:spcPct val="0"/>
        </a:spcBef>
        <a:spcAft>
          <a:spcPct val="0"/>
        </a:spcAft>
        <a:defRPr sz="4500" b="1">
          <a:solidFill>
            <a:srgbClr val="FFC800"/>
          </a:solidFill>
          <a:latin typeface="Calibri" panose="020F0502020204030204" pitchFamily="34" charset="0"/>
        </a:defRPr>
      </a:lvl7pPr>
      <a:lvl8pPr marL="1371600" algn="l" rtl="0" fontAlgn="base">
        <a:spcBef>
          <a:spcPct val="0"/>
        </a:spcBef>
        <a:spcAft>
          <a:spcPct val="0"/>
        </a:spcAft>
        <a:defRPr sz="4500" b="1">
          <a:solidFill>
            <a:srgbClr val="FFC800"/>
          </a:solidFill>
          <a:latin typeface="Calibri" panose="020F0502020204030204" pitchFamily="34" charset="0"/>
        </a:defRPr>
      </a:lvl8pPr>
      <a:lvl9pPr marL="1828800" algn="l" rtl="0" fontAlgn="base">
        <a:spcBef>
          <a:spcPct val="0"/>
        </a:spcBef>
        <a:spcAft>
          <a:spcPct val="0"/>
        </a:spcAft>
        <a:defRPr sz="4500" b="1">
          <a:solidFill>
            <a:srgbClr val="FFC800"/>
          </a:solidFill>
          <a:latin typeface="Calibri" panose="020F0502020204030204"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Calibri" panose="020F0502020204030204" pitchFamily="34" charset="0"/>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Calibri" panose="020F0502020204030204" pitchFamily="34" charset="0"/>
          <a:ea typeface="+mn-ea"/>
          <a:cs typeface="+mn-cs"/>
        </a:defRPr>
      </a:lvl2pPr>
      <a:lvl3pPr marL="995363" indent="-228600" algn="l" rtl="0" eaLnBrk="0" fontAlgn="base" hangingPunct="0">
        <a:spcBef>
          <a:spcPct val="20000"/>
        </a:spcBef>
        <a:spcAft>
          <a:spcPct val="0"/>
        </a:spcAft>
        <a:buClr>
          <a:srgbClr val="E66C7D"/>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216025" indent="-182563" algn="l" rtl="0" eaLnBrk="0" fontAlgn="base" hangingPunct="0">
        <a:spcBef>
          <a:spcPct val="20000"/>
        </a:spcBef>
        <a:spcAft>
          <a:spcPct val="0"/>
        </a:spcAft>
        <a:buClr>
          <a:srgbClr val="6BB76D"/>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1425575" indent="-182563" algn="l" rtl="0" eaLnBrk="0" fontAlgn="base" hangingPunct="0">
        <a:spcBef>
          <a:spcPct val="20000"/>
        </a:spcBef>
        <a:spcAft>
          <a:spcPct val="0"/>
        </a:spcAft>
        <a:buClr>
          <a:srgbClr val="E88651"/>
        </a:buClr>
        <a:buFont typeface="Wingdings 3" panose="05040102010807070707" pitchFamily="18" charset="2"/>
        <a:buChar char=""/>
        <a:defRPr lang="en-US" sz="2000" kern="1200">
          <a:solidFill>
            <a:schemeClr val="tx1"/>
          </a:solidFill>
          <a:latin typeface="Calibri" panose="020F0502020204030204" pitchFamily="34" charset="0"/>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file:///C:\Users\marcelo.decarvalho\Pictures\PENTATEUCO\blood.pn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5384648"/>
            <a:ext cx="8077200" cy="1284712"/>
          </a:xfrm>
        </p:spPr>
        <p:txBody>
          <a:bodyPr/>
          <a:lstStyle/>
          <a:p>
            <a:pPr algn="r" eaLnBrk="1" fontAlgn="auto" hangingPunct="1">
              <a:spcAft>
                <a:spcPts val="0"/>
              </a:spcAft>
              <a:defRPr/>
            </a:pPr>
            <a:r>
              <a:rPr lang="pt-BR" altLang="pt-BR" sz="5400" dirty="0">
                <a:solidFill>
                  <a:schemeClr val="tx1"/>
                </a:solidFill>
                <a:latin typeface="Cooper Black" panose="0208090404030B020404" pitchFamily="18" charset="0"/>
              </a:rPr>
              <a:t>Liberto. Para Quê?</a:t>
            </a:r>
            <a:br>
              <a:rPr lang="pt-BR" altLang="pt-BR" dirty="0">
                <a:solidFill>
                  <a:schemeClr val="tx1"/>
                </a:solidFill>
                <a:latin typeface="Cooper Black" panose="0208090404030B020404" pitchFamily="18" charset="0"/>
              </a:rPr>
            </a:br>
            <a:r>
              <a:rPr lang="pt-BR" altLang="pt-BR" sz="2800" dirty="0">
                <a:solidFill>
                  <a:schemeClr val="tx1"/>
                </a:solidFill>
                <a:latin typeface="Cooper Black" panose="0208090404030B020404" pitchFamily="18" charset="0"/>
              </a:rPr>
              <a:t>Pr. Marcelo Augusto de Carvalho</a:t>
            </a:r>
            <a:endParaRPr lang="pt-BR" altLang="pt-BR" dirty="0">
              <a:solidFill>
                <a:schemeClr val="tx1"/>
              </a:solidFill>
              <a:latin typeface="Cooper Black" panose="0208090404030B020404" pitchFamily="18" charset="0"/>
            </a:endParaRPr>
          </a:p>
        </p:txBody>
      </p:sp>
      <p:pic>
        <p:nvPicPr>
          <p:cNvPr id="1026" name="Picture 2" descr="sunlight, landscape, hill, car, grass, sky, vehicle, field, road, farm, horizon, highway, asphalt, watches, steppe, infrastructure, movie characters, cloud, tree, grassland, plant, wallpaper, plain, image, lane, objects, prairie, rural area, automotive design, grass family, meteorological phenomenon, road trip, road surface, ecoregion, 2016x1055 px, destop photos, flower images, flower wallpapers, focus images, free wallpapers, hd images, windows wallpapers, women wallpapers">
            <a:extLst>
              <a:ext uri="{FF2B5EF4-FFF2-40B4-BE49-F238E27FC236}">
                <a16:creationId xmlns:a16="http://schemas.microsoft.com/office/drawing/2014/main" id="{BBBD97D1-8DF5-3A35-C443-A29D0F548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15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1520" y="188640"/>
            <a:ext cx="8640960" cy="1143000"/>
          </a:xfrm>
        </p:spPr>
        <p:txBody>
          <a:bodyPr>
            <a:noAutofit/>
          </a:bodyPr>
          <a:lstStyle/>
          <a:p>
            <a:pPr algn="ctr" eaLnBrk="1" fontAlgn="auto" hangingPunct="1">
              <a:spcAft>
                <a:spcPts val="0"/>
              </a:spcAft>
              <a:defRPr/>
            </a:pPr>
            <a:r>
              <a:rPr lang="pt-BR" altLang="pt-BR" sz="4000" dirty="0">
                <a:solidFill>
                  <a:schemeClr val="bg1"/>
                </a:solidFill>
              </a:rPr>
              <a:t>Jamais Deixar De Tomar A Santa Ceia!</a:t>
            </a:r>
          </a:p>
        </p:txBody>
      </p:sp>
      <p:pic>
        <p:nvPicPr>
          <p:cNvPr id="29699"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84313"/>
            <a:ext cx="91440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116632"/>
            <a:ext cx="8229600" cy="1252728"/>
          </a:xfrm>
        </p:spPr>
        <p:txBody>
          <a:bodyPr/>
          <a:lstStyle/>
          <a:p>
            <a:pPr algn="ctr" eaLnBrk="1" fontAlgn="auto" hangingPunct="1">
              <a:spcAft>
                <a:spcPts val="0"/>
              </a:spcAft>
              <a:defRPr/>
            </a:pPr>
            <a:r>
              <a:rPr lang="pt-BR" altLang="pt-BR" sz="4000" dirty="0">
                <a:solidFill>
                  <a:schemeClr val="bg1"/>
                </a:solidFill>
                <a:effectLst>
                  <a:outerShdw blurRad="38100" dist="38100" dir="2700000" algn="tl">
                    <a:srgbClr val="000000">
                      <a:alpha val="43137"/>
                    </a:srgbClr>
                  </a:outerShdw>
                </a:effectLst>
                <a:cs typeface="Calibri" panose="020F0502020204030204" pitchFamily="34" charset="0"/>
              </a:rPr>
              <a:t>3. Bagagem Podre. Quem?</a:t>
            </a:r>
          </a:p>
        </p:txBody>
      </p:sp>
      <p:pic>
        <p:nvPicPr>
          <p:cNvPr id="31747"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98613"/>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734888" y="116632"/>
            <a:ext cx="8229600" cy="1252728"/>
          </a:xfrm>
        </p:spPr>
        <p:txBody>
          <a:bodyPr/>
          <a:lstStyle/>
          <a:p>
            <a:pPr eaLnBrk="1" fontAlgn="auto" hangingPunct="1">
              <a:spcAft>
                <a:spcPts val="0"/>
              </a:spcAft>
              <a:defRPr/>
            </a:pPr>
            <a:r>
              <a:rPr lang="pt-BR" altLang="pt-BR" sz="4000" dirty="0">
                <a:solidFill>
                  <a:schemeClr val="bg1"/>
                </a:solidFill>
                <a:cs typeface="Calibri" panose="020F0502020204030204" pitchFamily="34" charset="0"/>
              </a:rPr>
              <a:t>O Misto De Gente</a:t>
            </a:r>
          </a:p>
        </p:txBody>
      </p:sp>
      <p:sp>
        <p:nvSpPr>
          <p:cNvPr id="33795" name="Rectangle 3"/>
          <p:cNvSpPr txBox="1">
            <a:spLocks noChangeArrowheads="1"/>
          </p:cNvSpPr>
          <p:nvPr/>
        </p:nvSpPr>
        <p:spPr bwMode="auto">
          <a:xfrm>
            <a:off x="431800" y="1844675"/>
            <a:ext cx="8243888" cy="4437063"/>
          </a:xfrm>
          <a:prstGeom prst="rect">
            <a:avLst/>
          </a:prstGeom>
          <a:noFill/>
          <a:ln>
            <a:noFill/>
          </a:ln>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91440"/>
          <a:lstStyle>
            <a:lvl1pPr marL="438150" indent="-319088">
              <a:buClr>
                <a:schemeClr val="accent1"/>
              </a:buClr>
              <a:buSzPct val="80000"/>
              <a:buFont typeface="Wingdings 2" panose="05020102010507070707" pitchFamily="18" charset="2"/>
              <a:buChar char=""/>
              <a:defRPr sz="3200">
                <a:solidFill>
                  <a:schemeClr val="tx1"/>
                </a:solidFill>
                <a:latin typeface="Calibri" panose="020F0502020204030204" pitchFamily="34" charset="0"/>
              </a:defRPr>
            </a:lvl1pPr>
            <a:lvl2pPr marL="730250" indent="-273050">
              <a:spcBef>
                <a:spcPct val="20000"/>
              </a:spcBef>
              <a:buClr>
                <a:schemeClr val="accent2"/>
              </a:buClr>
              <a:buSzPct val="90000"/>
              <a:buFont typeface="Wingdings" panose="05000000000000000000" pitchFamily="2" charset="2"/>
              <a:buChar char=""/>
              <a:defRPr sz="2800">
                <a:solidFill>
                  <a:schemeClr val="tx1"/>
                </a:solidFill>
                <a:latin typeface="Calibri" panose="020F0502020204030204" pitchFamily="34" charset="0"/>
              </a:defRPr>
            </a:lvl2pPr>
            <a:lvl3pPr marL="995363" indent="-228600">
              <a:spcBef>
                <a:spcPct val="20000"/>
              </a:spcBef>
              <a:buClr>
                <a:srgbClr val="E66C7D"/>
              </a:buClr>
              <a:buFont typeface="Arial" panose="020B0604020202020204" pitchFamily="34" charset="0"/>
              <a:buChar char="▪"/>
              <a:defRPr sz="2400">
                <a:solidFill>
                  <a:schemeClr val="tx1"/>
                </a:solidFill>
                <a:latin typeface="Calibri" panose="020F0502020204030204" pitchFamily="34" charset="0"/>
              </a:defRPr>
            </a:lvl3pPr>
            <a:lvl4pPr marL="1216025" indent="-182563">
              <a:spcBef>
                <a:spcPct val="20000"/>
              </a:spcBef>
              <a:buClr>
                <a:srgbClr val="6BB76D"/>
              </a:buClr>
              <a:buFont typeface="Arial" panose="020B0604020202020204" pitchFamily="34" charset="0"/>
              <a:buChar char="▪"/>
              <a:defRPr sz="2000">
                <a:solidFill>
                  <a:schemeClr val="tx1"/>
                </a:solidFill>
                <a:latin typeface="Calibri" panose="020F0502020204030204" pitchFamily="34" charset="0"/>
              </a:defRPr>
            </a:lvl4pPr>
            <a:lvl5pPr marL="1425575" indent="-182563">
              <a:spcBef>
                <a:spcPct val="20000"/>
              </a:spcBef>
              <a:buClr>
                <a:srgbClr val="E88651"/>
              </a:buClr>
              <a:buFont typeface="Wingdings 3" panose="05040102010807070707" pitchFamily="18" charset="2"/>
              <a:buChar char=""/>
              <a:defRPr sz="2000">
                <a:solidFill>
                  <a:schemeClr val="tx1"/>
                </a:solidFill>
                <a:latin typeface="Calibri" panose="020F0502020204030204" pitchFamily="34" charset="0"/>
              </a:defRPr>
            </a:lvl5pPr>
            <a:lvl6pPr marL="1882775" indent="-182563"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alibri" panose="020F0502020204030204" pitchFamily="34" charset="0"/>
              </a:defRPr>
            </a:lvl6pPr>
            <a:lvl7pPr marL="2339975" indent="-182563"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alibri" panose="020F0502020204030204" pitchFamily="34" charset="0"/>
              </a:defRPr>
            </a:lvl7pPr>
            <a:lvl8pPr marL="2797175" indent="-182563"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alibri" panose="020F0502020204030204" pitchFamily="34" charset="0"/>
              </a:defRPr>
            </a:lvl8pPr>
            <a:lvl9pPr marL="3254375" indent="-182563"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alibri" panose="020F0502020204030204" pitchFamily="34" charset="0"/>
              </a:defRPr>
            </a:lvl9pPr>
          </a:lstStyle>
          <a:p>
            <a:pPr eaLnBrk="1" hangingPunct="1"/>
            <a:r>
              <a:rPr lang="pt-BR" altLang="pt-BR" sz="4000" b="1"/>
              <a:t>E desejavam escapar das pragas, seguiam o andar das multidões em movimento, levados pela excitação e curiosidade, sem qualquer percepção espiritual do êxodo.</a:t>
            </a:r>
          </a:p>
          <a:p>
            <a:pPr eaLnBrk="1" hangingPunct="1"/>
            <a:r>
              <a:rPr lang="pt-BR" altLang="pt-BR" sz="4000" b="1"/>
              <a:t>Sempre foram estorvo e cilada para Israel. PP 286.</a:t>
            </a:r>
          </a:p>
          <a:p>
            <a:pPr eaLnBrk="1" hangingPunct="1">
              <a:lnSpc>
                <a:spcPct val="80000"/>
              </a:lnSpc>
            </a:pPr>
            <a:endParaRPr lang="pt-BR" altLang="pt-BR" sz="4000"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stretch>
            <a:fillRect/>
          </a:stretch>
        </p:blipFill>
        <p:spPr>
          <a:xfrm>
            <a:off x="111" y="1459297"/>
            <a:ext cx="9143889" cy="6097830"/>
          </a:xfrm>
          <a:prstGeom prst="rect">
            <a:avLst/>
          </a:prstGeom>
        </p:spPr>
      </p:pic>
      <p:sp>
        <p:nvSpPr>
          <p:cNvPr id="14338" name="Rectangle 2"/>
          <p:cNvSpPr>
            <a:spLocks noGrp="1" noChangeArrowheads="1"/>
          </p:cNvSpPr>
          <p:nvPr>
            <p:ph type="title"/>
          </p:nvPr>
        </p:nvSpPr>
        <p:spPr>
          <a:xfrm>
            <a:off x="323528" y="116632"/>
            <a:ext cx="8507288" cy="1224136"/>
          </a:xfrm>
        </p:spPr>
        <p:txBody>
          <a:bodyPr/>
          <a:lstStyle/>
          <a:p>
            <a:pPr algn="ctr" eaLnBrk="1" fontAlgn="auto" hangingPunct="1">
              <a:spcAft>
                <a:spcPts val="0"/>
              </a:spcAft>
              <a:defRPr/>
            </a:pPr>
            <a:r>
              <a:rPr lang="pt-BR" altLang="pt-BR" sz="4000" dirty="0">
                <a:solidFill>
                  <a:schemeClr val="bg1"/>
                </a:solidFill>
              </a:rPr>
              <a:t>Quantidade Não Marca Espiritualidade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116632"/>
            <a:ext cx="8229600" cy="1252728"/>
          </a:xfrm>
        </p:spPr>
        <p:txBody>
          <a:bodyPr>
            <a:normAutofit fontScale="90000"/>
          </a:bodyPr>
          <a:lstStyle/>
          <a:p>
            <a:pPr algn="ctr" eaLnBrk="1" fontAlgn="auto" hangingPunct="1">
              <a:spcAft>
                <a:spcPts val="0"/>
              </a:spcAft>
              <a:defRPr/>
            </a:pPr>
            <a:r>
              <a:rPr lang="pt-BR" altLang="pt-BR" sz="4000" dirty="0">
                <a:solidFill>
                  <a:schemeClr val="bg1"/>
                </a:solidFill>
                <a:effectLst>
                  <a:outerShdw blurRad="38100" dist="38100" dir="2700000" algn="tl">
                    <a:srgbClr val="000000">
                      <a:alpha val="43137"/>
                    </a:srgbClr>
                  </a:outerShdw>
                </a:effectLst>
                <a:cs typeface="Calibri" panose="020F0502020204030204" pitchFamily="34" charset="0"/>
              </a:rPr>
              <a:t>4.Libertação: Motivo Constante do Servir</a:t>
            </a:r>
          </a:p>
        </p:txBody>
      </p:sp>
      <p:pic>
        <p:nvPicPr>
          <p:cNvPr id="37891"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0" y="1585913"/>
            <a:ext cx="6591300" cy="527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116632"/>
            <a:ext cx="8229600" cy="1252728"/>
          </a:xfrm>
        </p:spPr>
        <p:txBody>
          <a:bodyPr/>
          <a:lstStyle/>
          <a:p>
            <a:pPr algn="ctr" eaLnBrk="1" fontAlgn="auto" hangingPunct="1">
              <a:spcAft>
                <a:spcPts val="0"/>
              </a:spcAft>
              <a:defRPr/>
            </a:pPr>
            <a:r>
              <a:rPr lang="pt-BR" altLang="pt-BR" sz="4000" dirty="0">
                <a:solidFill>
                  <a:schemeClr val="bg1"/>
                </a:solidFill>
                <a:effectLst>
                  <a:outerShdw blurRad="38100" dist="38100" dir="2700000" algn="tl">
                    <a:srgbClr val="000000">
                      <a:alpha val="43137"/>
                    </a:srgbClr>
                  </a:outerShdw>
                </a:effectLst>
                <a:cs typeface="Calibri" panose="020F0502020204030204" pitchFamily="34" charset="0"/>
              </a:rPr>
              <a:t>Mar Vermelho</a:t>
            </a:r>
          </a:p>
        </p:txBody>
      </p:sp>
      <p:pic>
        <p:nvPicPr>
          <p:cNvPr id="39939"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82725"/>
            <a:ext cx="9251950"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ctr" eaLnBrk="1" fontAlgn="auto" hangingPunct="1">
              <a:spcAft>
                <a:spcPts val="0"/>
              </a:spcAft>
              <a:defRPr/>
            </a:pPr>
            <a:r>
              <a:rPr lang="pt-BR" altLang="pt-BR" sz="4000" dirty="0">
                <a:solidFill>
                  <a:schemeClr val="bg1"/>
                </a:solidFill>
              </a:rPr>
              <a:t>Teologia Hebraica: Deus Me Libertou!</a:t>
            </a:r>
          </a:p>
        </p:txBody>
      </p:sp>
      <p:pic>
        <p:nvPicPr>
          <p:cNvPr id="41987" name="Imagem 2"/>
          <p:cNvPicPr>
            <a:picLocks noChangeAspect="1"/>
          </p:cNvPicPr>
          <p:nvPr/>
        </p:nvPicPr>
        <p:blipFill>
          <a:blip r:embed="rId3">
            <a:extLst>
              <a:ext uri="{28A0092B-C50C-407E-A947-70E740481C1C}">
                <a14:useLocalDpi xmlns:a14="http://schemas.microsoft.com/office/drawing/2010/main" val="0"/>
              </a:ext>
            </a:extLst>
          </a:blip>
          <a:srcRect t="5502"/>
          <a:stretch>
            <a:fillRect/>
          </a:stretch>
        </p:blipFill>
        <p:spPr bwMode="auto">
          <a:xfrm>
            <a:off x="0" y="1484313"/>
            <a:ext cx="91440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90872" y="155448"/>
            <a:ext cx="8229600" cy="1252728"/>
          </a:xfrm>
        </p:spPr>
        <p:txBody>
          <a:bodyPr/>
          <a:lstStyle/>
          <a:p>
            <a:pPr eaLnBrk="1" fontAlgn="auto" hangingPunct="1">
              <a:spcAft>
                <a:spcPts val="0"/>
              </a:spcAft>
              <a:defRPr/>
            </a:pPr>
            <a:r>
              <a:rPr lang="pt-BR" altLang="pt-BR" sz="4000" dirty="0">
                <a:solidFill>
                  <a:schemeClr val="bg1"/>
                </a:solidFill>
              </a:rPr>
              <a:t>Consciência de 3 fatos:</a:t>
            </a:r>
          </a:p>
        </p:txBody>
      </p:sp>
      <p:pic>
        <p:nvPicPr>
          <p:cNvPr id="1028" name="Picture 4" descr="Resultado de imagem para WALLPAPER MAN THINKI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267"/>
          <a:stretch/>
        </p:blipFill>
        <p:spPr bwMode="auto">
          <a:xfrm>
            <a:off x="-1996" y="1484784"/>
            <a:ext cx="9145996" cy="5593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queergrace.com/wp-content/uploads/2018/07/adult-anger-angry-35614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025"/>
          <a:stretch/>
        </p:blipFill>
        <p:spPr bwMode="auto">
          <a:xfrm>
            <a:off x="-1" y="1484784"/>
            <a:ext cx="9180513" cy="5373216"/>
          </a:xfrm>
          <a:prstGeom prst="rect">
            <a:avLst/>
          </a:prstGeom>
          <a:noFill/>
          <a:extLst>
            <a:ext uri="{909E8E84-426E-40DD-AFC4-6F175D3DCCD1}">
              <a14:hiddenFill xmlns:a14="http://schemas.microsoft.com/office/drawing/2010/main">
                <a:solidFill>
                  <a:srgbClr val="FFFFFF"/>
                </a:solidFill>
              </a14:hiddenFill>
            </a:ext>
          </a:extLst>
        </p:spPr>
      </p:pic>
      <p:sp>
        <p:nvSpPr>
          <p:cNvPr id="17410" name="Rectangle 2"/>
          <p:cNvSpPr>
            <a:spLocks noGrp="1" noChangeArrowheads="1"/>
          </p:cNvSpPr>
          <p:nvPr>
            <p:ph type="title"/>
          </p:nvPr>
        </p:nvSpPr>
        <p:spPr>
          <a:xfrm>
            <a:off x="590872" y="155448"/>
            <a:ext cx="8229600" cy="1252728"/>
          </a:xfrm>
        </p:spPr>
        <p:txBody>
          <a:bodyPr/>
          <a:lstStyle/>
          <a:p>
            <a:pPr eaLnBrk="1" fontAlgn="auto" hangingPunct="1">
              <a:spcAft>
                <a:spcPts val="0"/>
              </a:spcAft>
              <a:defRPr/>
            </a:pPr>
            <a:r>
              <a:rPr lang="pt-BR" altLang="pt-BR" sz="4000" dirty="0">
                <a:solidFill>
                  <a:schemeClr val="bg1"/>
                </a:solidFill>
              </a:rPr>
              <a:t>Verdade 1</a:t>
            </a:r>
          </a:p>
        </p:txBody>
      </p:sp>
      <p:sp>
        <p:nvSpPr>
          <p:cNvPr id="44035" name="Rectangle 3"/>
          <p:cNvSpPr>
            <a:spLocks noGrp="1" noChangeArrowheads="1"/>
          </p:cNvSpPr>
          <p:nvPr>
            <p:ph idx="1"/>
          </p:nvPr>
        </p:nvSpPr>
        <p:spPr>
          <a:xfrm>
            <a:off x="250825" y="4653682"/>
            <a:ext cx="8686800" cy="1943670"/>
          </a:xfrm>
        </p:spPr>
        <p:txBody>
          <a:bodyPr/>
          <a:lstStyle/>
          <a:p>
            <a:pPr marL="119062" indent="0" eaLnBrk="1" hangingPunct="1">
              <a:buNone/>
            </a:pPr>
            <a:r>
              <a:rPr lang="pt-BR" altLang="pt-BR" sz="4000" b="1" dirty="0">
                <a:solidFill>
                  <a:schemeClr val="bg1"/>
                </a:solidFill>
              </a:rPr>
              <a:t>Sou pecador </a:t>
            </a:r>
          </a:p>
          <a:p>
            <a:pPr marL="119062" indent="0" eaLnBrk="1" hangingPunct="1">
              <a:buNone/>
            </a:pPr>
            <a:r>
              <a:rPr lang="pt-BR" altLang="pt-BR" sz="4000" b="1" dirty="0">
                <a:solidFill>
                  <a:schemeClr val="bg1"/>
                </a:solidFill>
              </a:rPr>
              <a:t>Não apenas cometo pecados, mas minha natureza é má!</a:t>
            </a:r>
          </a:p>
        </p:txBody>
      </p:sp>
    </p:spTree>
    <p:extLst>
      <p:ext uri="{BB962C8B-B14F-4D97-AF65-F5344CB8AC3E}">
        <p14:creationId xmlns:p14="http://schemas.microsoft.com/office/powerpoint/2010/main" val="1232582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a:srcRect t="9253" r="13976"/>
          <a:stretch/>
        </p:blipFill>
        <p:spPr>
          <a:xfrm>
            <a:off x="-1" y="1484784"/>
            <a:ext cx="9180513" cy="5447570"/>
          </a:xfrm>
          <a:prstGeom prst="rect">
            <a:avLst/>
          </a:prstGeom>
        </p:spPr>
      </p:pic>
      <p:sp>
        <p:nvSpPr>
          <p:cNvPr id="17410" name="Rectangle 2"/>
          <p:cNvSpPr>
            <a:spLocks noGrp="1" noChangeArrowheads="1"/>
          </p:cNvSpPr>
          <p:nvPr>
            <p:ph type="title"/>
          </p:nvPr>
        </p:nvSpPr>
        <p:spPr>
          <a:xfrm>
            <a:off x="590872" y="155448"/>
            <a:ext cx="8229600" cy="1252728"/>
          </a:xfrm>
        </p:spPr>
        <p:txBody>
          <a:bodyPr/>
          <a:lstStyle/>
          <a:p>
            <a:pPr eaLnBrk="1" fontAlgn="auto" hangingPunct="1">
              <a:spcAft>
                <a:spcPts val="0"/>
              </a:spcAft>
              <a:defRPr/>
            </a:pPr>
            <a:r>
              <a:rPr lang="pt-BR" altLang="pt-BR" sz="4000" dirty="0">
                <a:solidFill>
                  <a:schemeClr val="bg1"/>
                </a:solidFill>
              </a:rPr>
              <a:t>Verdade 2</a:t>
            </a:r>
          </a:p>
        </p:txBody>
      </p:sp>
      <p:sp>
        <p:nvSpPr>
          <p:cNvPr id="44035" name="Rectangle 3"/>
          <p:cNvSpPr>
            <a:spLocks noGrp="1" noChangeArrowheads="1"/>
          </p:cNvSpPr>
          <p:nvPr>
            <p:ph idx="1"/>
          </p:nvPr>
        </p:nvSpPr>
        <p:spPr>
          <a:xfrm>
            <a:off x="251520" y="1700808"/>
            <a:ext cx="8686800" cy="2087686"/>
          </a:xfrm>
        </p:spPr>
        <p:txBody>
          <a:bodyPr/>
          <a:lstStyle/>
          <a:p>
            <a:pPr marL="119062" indent="0" eaLnBrk="1" hangingPunct="1">
              <a:buNone/>
            </a:pPr>
            <a:r>
              <a:rPr lang="pt-BR" altLang="pt-BR" sz="4000" b="1" dirty="0">
                <a:solidFill>
                  <a:schemeClr val="bg1"/>
                </a:solidFill>
              </a:rPr>
              <a:t>Deus é Santo </a:t>
            </a:r>
          </a:p>
          <a:p>
            <a:pPr marL="119062" indent="0" eaLnBrk="1" hangingPunct="1">
              <a:buNone/>
            </a:pPr>
            <a:r>
              <a:rPr lang="pt-BR" altLang="pt-BR" sz="4000" b="1" dirty="0" err="1">
                <a:solidFill>
                  <a:schemeClr val="bg1"/>
                </a:solidFill>
              </a:rPr>
              <a:t>NEle</a:t>
            </a:r>
            <a:r>
              <a:rPr lang="pt-BR" altLang="pt-BR" sz="4000" b="1" dirty="0">
                <a:solidFill>
                  <a:schemeClr val="bg1"/>
                </a:solidFill>
              </a:rPr>
              <a:t> não há sequer nem sombra de variação, quanto mais de pecado!</a:t>
            </a:r>
          </a:p>
        </p:txBody>
      </p:sp>
    </p:spTree>
    <p:extLst>
      <p:ext uri="{BB962C8B-B14F-4D97-AF65-F5344CB8AC3E}">
        <p14:creationId xmlns:p14="http://schemas.microsoft.com/office/powerpoint/2010/main" val="989978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116632"/>
            <a:ext cx="8229600" cy="1252728"/>
          </a:xfrm>
        </p:spPr>
        <p:txBody>
          <a:bodyPr>
            <a:normAutofit fontScale="90000"/>
          </a:bodyPr>
          <a:lstStyle/>
          <a:p>
            <a:pPr algn="ctr" eaLnBrk="1" fontAlgn="auto" hangingPunct="1">
              <a:spcAft>
                <a:spcPts val="0"/>
              </a:spcAft>
              <a:defRPr/>
            </a:pPr>
            <a:r>
              <a:rPr lang="pt-BR" altLang="pt-BR" sz="4000" dirty="0">
                <a:solidFill>
                  <a:schemeClr val="bg1"/>
                </a:solidFill>
                <a:effectLst>
                  <a:outerShdw blurRad="38100" dist="38100" dir="2700000" algn="tl">
                    <a:srgbClr val="000000">
                      <a:alpha val="43137"/>
                    </a:srgbClr>
                  </a:outerShdw>
                </a:effectLst>
                <a:cs typeface="Calibri" panose="020F0502020204030204" pitchFamily="34" charset="0"/>
              </a:rPr>
              <a:t>1. A Única Maneira de Preparar Para Peregrinar</a:t>
            </a:r>
          </a:p>
        </p:txBody>
      </p:sp>
      <p:pic>
        <p:nvPicPr>
          <p:cNvPr id="13315" name="Imagem 2"/>
          <p:cNvPicPr>
            <a:picLocks noChangeAspect="1"/>
          </p:cNvPicPr>
          <p:nvPr/>
        </p:nvPicPr>
        <p:blipFill>
          <a:blip r:embed="rId3">
            <a:extLst>
              <a:ext uri="{28A0092B-C50C-407E-A947-70E740481C1C}">
                <a14:useLocalDpi xmlns:a14="http://schemas.microsoft.com/office/drawing/2010/main" val="0"/>
              </a:ext>
            </a:extLst>
          </a:blip>
          <a:srcRect t="16000"/>
          <a:stretch>
            <a:fillRect/>
          </a:stretch>
        </p:blipFill>
        <p:spPr bwMode="auto">
          <a:xfrm>
            <a:off x="0" y="1484313"/>
            <a:ext cx="91440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a:srcRect r="2642"/>
          <a:stretch/>
        </p:blipFill>
        <p:spPr>
          <a:xfrm>
            <a:off x="-36513" y="1484784"/>
            <a:ext cx="9217025" cy="5373216"/>
          </a:xfrm>
          <a:prstGeom prst="rect">
            <a:avLst/>
          </a:prstGeom>
        </p:spPr>
      </p:pic>
      <p:sp>
        <p:nvSpPr>
          <p:cNvPr id="17410" name="Rectangle 2"/>
          <p:cNvSpPr>
            <a:spLocks noGrp="1" noChangeArrowheads="1"/>
          </p:cNvSpPr>
          <p:nvPr>
            <p:ph type="title"/>
          </p:nvPr>
        </p:nvSpPr>
        <p:spPr>
          <a:xfrm>
            <a:off x="590872" y="155448"/>
            <a:ext cx="8229600" cy="1252728"/>
          </a:xfrm>
        </p:spPr>
        <p:txBody>
          <a:bodyPr/>
          <a:lstStyle/>
          <a:p>
            <a:pPr eaLnBrk="1" fontAlgn="auto" hangingPunct="1">
              <a:spcAft>
                <a:spcPts val="0"/>
              </a:spcAft>
              <a:defRPr/>
            </a:pPr>
            <a:r>
              <a:rPr lang="pt-BR" altLang="pt-BR" sz="4000" dirty="0">
                <a:solidFill>
                  <a:schemeClr val="bg1"/>
                </a:solidFill>
              </a:rPr>
              <a:t>Verdade 3</a:t>
            </a:r>
          </a:p>
        </p:txBody>
      </p:sp>
      <p:sp>
        <p:nvSpPr>
          <p:cNvPr id="44035" name="Rectangle 3"/>
          <p:cNvSpPr>
            <a:spLocks noGrp="1" noChangeArrowheads="1"/>
          </p:cNvSpPr>
          <p:nvPr>
            <p:ph idx="1"/>
          </p:nvPr>
        </p:nvSpPr>
        <p:spPr>
          <a:xfrm>
            <a:off x="250825" y="5661794"/>
            <a:ext cx="8686800" cy="719534"/>
          </a:xfrm>
        </p:spPr>
        <p:txBody>
          <a:bodyPr/>
          <a:lstStyle/>
          <a:p>
            <a:pPr marL="119062" indent="0" eaLnBrk="1" hangingPunct="1">
              <a:buNone/>
            </a:pPr>
            <a:r>
              <a:rPr lang="pt-BR" altLang="pt-BR" sz="3600" b="1" dirty="0">
                <a:solidFill>
                  <a:schemeClr val="bg1"/>
                </a:solidFill>
              </a:rPr>
              <a:t>Só em Sua presença posso ser purificado!</a:t>
            </a:r>
          </a:p>
        </p:txBody>
      </p:sp>
    </p:spTree>
    <p:extLst>
      <p:ext uri="{BB962C8B-B14F-4D97-AF65-F5344CB8AC3E}">
        <p14:creationId xmlns:p14="http://schemas.microsoft.com/office/powerpoint/2010/main" val="20057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90872" y="155448"/>
            <a:ext cx="8229600" cy="1252728"/>
          </a:xfrm>
        </p:spPr>
        <p:txBody>
          <a:bodyPr/>
          <a:lstStyle/>
          <a:p>
            <a:pPr eaLnBrk="1" fontAlgn="auto" hangingPunct="1">
              <a:spcAft>
                <a:spcPts val="0"/>
              </a:spcAft>
              <a:defRPr/>
            </a:pPr>
            <a:r>
              <a:rPr lang="pt-BR" altLang="pt-BR" sz="4000" dirty="0">
                <a:solidFill>
                  <a:schemeClr val="bg1"/>
                </a:solidFill>
              </a:rPr>
              <a:t>Aproveite Sua Liberdade, no Senhor!</a:t>
            </a:r>
          </a:p>
        </p:txBody>
      </p:sp>
      <p:pic>
        <p:nvPicPr>
          <p:cNvPr id="5" name="Picture 2" descr="Resultado de imagem para WALLPAPER MAN THIN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783"/>
            <a:ext cx="9144000" cy="5835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168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idx="1"/>
          </p:nvPr>
        </p:nvSpPr>
        <p:spPr>
          <a:xfrm>
            <a:off x="250825" y="188913"/>
            <a:ext cx="8713788" cy="1079500"/>
          </a:xfrm>
        </p:spPr>
        <p:txBody>
          <a:bodyPr/>
          <a:lstStyle/>
          <a:p>
            <a:pPr marL="117475" indent="0" algn="ctr" eaLnBrk="1" hangingPunct="1">
              <a:lnSpc>
                <a:spcPct val="90000"/>
              </a:lnSpc>
              <a:buFont typeface="Wingdings 2" panose="05020102010507070707" pitchFamily="18" charset="2"/>
              <a:buNone/>
            </a:pPr>
            <a:r>
              <a:rPr lang="pt-BR" altLang="pt-BR" b="1">
                <a:solidFill>
                  <a:schemeClr val="bg1"/>
                </a:solidFill>
              </a:rPr>
              <a:t>O Êxodo Não Seria Um Movimento De Sem Tetos Tentando Na Força E Na Marra Seus Objetivos</a:t>
            </a:r>
          </a:p>
        </p:txBody>
      </p:sp>
      <p:pic>
        <p:nvPicPr>
          <p:cNvPr id="15363" name="Imagem 3"/>
          <p:cNvPicPr>
            <a:picLocks noChangeAspect="1"/>
          </p:cNvPicPr>
          <p:nvPr/>
        </p:nvPicPr>
        <p:blipFill>
          <a:blip r:embed="rId3">
            <a:extLst>
              <a:ext uri="{28A0092B-C50C-407E-A947-70E740481C1C}">
                <a14:useLocalDpi xmlns:a14="http://schemas.microsoft.com/office/drawing/2010/main" val="0"/>
              </a:ext>
            </a:extLst>
          </a:blip>
          <a:srcRect t="17451"/>
          <a:stretch>
            <a:fillRect/>
          </a:stretch>
        </p:blipFill>
        <p:spPr bwMode="auto">
          <a:xfrm>
            <a:off x="0" y="1484313"/>
            <a:ext cx="91440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m 5"/>
          <p:cNvPicPr>
            <a:picLocks noChangeAspect="1"/>
          </p:cNvPicPr>
          <p:nvPr/>
        </p:nvPicPr>
        <p:blipFill>
          <a:blip r:embed="rId3">
            <a:extLst>
              <a:ext uri="{28A0092B-C50C-407E-A947-70E740481C1C}">
                <a14:useLocalDpi xmlns:a14="http://schemas.microsoft.com/office/drawing/2010/main" val="0"/>
              </a:ext>
            </a:extLst>
          </a:blip>
          <a:srcRect b="15350"/>
          <a:stretch>
            <a:fillRect/>
          </a:stretch>
        </p:blipFill>
        <p:spPr bwMode="auto">
          <a:xfrm>
            <a:off x="0" y="1484313"/>
            <a:ext cx="9144000"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tângulo 3"/>
          <p:cNvSpPr>
            <a:spLocks noChangeArrowheads="1"/>
          </p:cNvSpPr>
          <p:nvPr/>
        </p:nvSpPr>
        <p:spPr bwMode="auto">
          <a:xfrm>
            <a:off x="323850" y="188913"/>
            <a:ext cx="85693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pt-BR" altLang="pt-BR" sz="3600" b="1">
                <a:solidFill>
                  <a:schemeClr val="bg1"/>
                </a:solidFill>
                <a:latin typeface="Calibri" panose="020F0502020204030204" pitchFamily="34" charset="0"/>
                <a:cs typeface="Calibri" panose="020F0502020204030204" pitchFamily="34" charset="0"/>
              </a:rPr>
              <a:t>Não Temos Nenhuma Justificativa Bíblica Para A Teologia Da Libertação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a:srcRect r="4359"/>
          <a:stretch/>
        </p:blipFill>
        <p:spPr>
          <a:xfrm>
            <a:off x="1" y="1480816"/>
            <a:ext cx="9180512" cy="5399409"/>
          </a:xfrm>
          <a:prstGeom prst="rect">
            <a:avLst/>
          </a:prstGeom>
        </p:spPr>
      </p:pic>
      <p:sp>
        <p:nvSpPr>
          <p:cNvPr id="19458" name="Rectangle 2"/>
          <p:cNvSpPr>
            <a:spLocks noGrp="1" noChangeArrowheads="1"/>
          </p:cNvSpPr>
          <p:nvPr>
            <p:ph idx="1"/>
          </p:nvPr>
        </p:nvSpPr>
        <p:spPr>
          <a:xfrm>
            <a:off x="323528" y="1556792"/>
            <a:ext cx="7489080" cy="2592387"/>
          </a:xfrm>
        </p:spPr>
        <p:txBody>
          <a:bodyPr/>
          <a:lstStyle/>
          <a:p>
            <a:pPr eaLnBrk="1" hangingPunct="1">
              <a:lnSpc>
                <a:spcPct val="90000"/>
              </a:lnSpc>
            </a:pPr>
            <a:r>
              <a:rPr lang="pt-BR" altLang="pt-BR" sz="4000" b="1" dirty="0"/>
              <a:t>Cumprir um plano espiritual</a:t>
            </a:r>
          </a:p>
          <a:p>
            <a:pPr eaLnBrk="1" hangingPunct="1">
              <a:lnSpc>
                <a:spcPct val="90000"/>
              </a:lnSpc>
            </a:pPr>
            <a:r>
              <a:rPr lang="pt-BR" altLang="pt-BR" sz="4000" b="1" dirty="0"/>
              <a:t>Nação de sacerdotes</a:t>
            </a:r>
          </a:p>
          <a:p>
            <a:pPr eaLnBrk="1" hangingPunct="1">
              <a:lnSpc>
                <a:spcPct val="90000"/>
              </a:lnSpc>
            </a:pPr>
            <a:r>
              <a:rPr lang="pt-BR" altLang="pt-BR" sz="4000" b="1" dirty="0"/>
              <a:t>Centro da vida religiosa</a:t>
            </a:r>
          </a:p>
          <a:p>
            <a:pPr eaLnBrk="1" hangingPunct="1">
              <a:lnSpc>
                <a:spcPct val="90000"/>
              </a:lnSpc>
            </a:pPr>
            <a:r>
              <a:rPr lang="pt-BR" altLang="pt-BR" sz="4000" b="1" dirty="0"/>
              <a:t>Noção histórica do chamado</a:t>
            </a:r>
          </a:p>
        </p:txBody>
      </p:sp>
      <p:sp>
        <p:nvSpPr>
          <p:cNvPr id="19459" name="Rectangle 3"/>
          <p:cNvSpPr txBox="1">
            <a:spLocks noChangeArrowheads="1"/>
          </p:cNvSpPr>
          <p:nvPr/>
        </p:nvSpPr>
        <p:spPr bwMode="auto">
          <a:xfrm>
            <a:off x="446088" y="404813"/>
            <a:ext cx="83740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91440"/>
          <a:lstStyle>
            <a:lvl1pPr marL="117475">
              <a:buClr>
                <a:schemeClr val="accent1"/>
              </a:buClr>
              <a:buSzPct val="80000"/>
              <a:buFont typeface="Wingdings 2" panose="05020102010507070707" pitchFamily="18" charset="2"/>
              <a:buChar char=""/>
              <a:defRPr sz="3200">
                <a:solidFill>
                  <a:schemeClr val="tx1"/>
                </a:solidFill>
                <a:latin typeface="Calibri" panose="020F0502020204030204" pitchFamily="34" charset="0"/>
              </a:defRPr>
            </a:lvl1pPr>
            <a:lvl2pPr marL="730250" indent="-273050">
              <a:spcBef>
                <a:spcPct val="20000"/>
              </a:spcBef>
              <a:buClr>
                <a:schemeClr val="accent2"/>
              </a:buClr>
              <a:buSzPct val="90000"/>
              <a:buFont typeface="Wingdings" panose="05000000000000000000" pitchFamily="2" charset="2"/>
              <a:buChar char=""/>
              <a:defRPr sz="2800">
                <a:solidFill>
                  <a:schemeClr val="tx1"/>
                </a:solidFill>
                <a:latin typeface="Calibri" panose="020F0502020204030204" pitchFamily="34" charset="0"/>
              </a:defRPr>
            </a:lvl2pPr>
            <a:lvl3pPr marL="995363" indent="-228600">
              <a:spcBef>
                <a:spcPct val="20000"/>
              </a:spcBef>
              <a:buClr>
                <a:srgbClr val="E66C7D"/>
              </a:buClr>
              <a:buFont typeface="Arial" panose="020B0604020202020204" pitchFamily="34" charset="0"/>
              <a:buChar char="▪"/>
              <a:defRPr sz="2400">
                <a:solidFill>
                  <a:schemeClr val="tx1"/>
                </a:solidFill>
                <a:latin typeface="Calibri" panose="020F0502020204030204" pitchFamily="34" charset="0"/>
              </a:defRPr>
            </a:lvl3pPr>
            <a:lvl4pPr marL="1216025" indent="-182563">
              <a:spcBef>
                <a:spcPct val="20000"/>
              </a:spcBef>
              <a:buClr>
                <a:srgbClr val="6BB76D"/>
              </a:buClr>
              <a:buFont typeface="Arial" panose="020B0604020202020204" pitchFamily="34" charset="0"/>
              <a:buChar char="▪"/>
              <a:defRPr sz="2000">
                <a:solidFill>
                  <a:schemeClr val="tx1"/>
                </a:solidFill>
                <a:latin typeface="Calibri" panose="020F0502020204030204" pitchFamily="34" charset="0"/>
              </a:defRPr>
            </a:lvl4pPr>
            <a:lvl5pPr marL="1425575" indent="-182563">
              <a:spcBef>
                <a:spcPct val="20000"/>
              </a:spcBef>
              <a:buClr>
                <a:srgbClr val="E88651"/>
              </a:buClr>
              <a:buFont typeface="Wingdings 3" panose="05040102010807070707" pitchFamily="18" charset="2"/>
              <a:buChar char=""/>
              <a:defRPr sz="2000">
                <a:solidFill>
                  <a:schemeClr val="tx1"/>
                </a:solidFill>
                <a:latin typeface="Calibri" panose="020F0502020204030204" pitchFamily="34" charset="0"/>
              </a:defRPr>
            </a:lvl5pPr>
            <a:lvl6pPr marL="1882775" indent="-182563"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alibri" panose="020F0502020204030204" pitchFamily="34" charset="0"/>
              </a:defRPr>
            </a:lvl6pPr>
            <a:lvl7pPr marL="2339975" indent="-182563"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alibri" panose="020F0502020204030204" pitchFamily="34" charset="0"/>
              </a:defRPr>
            </a:lvl7pPr>
            <a:lvl8pPr marL="2797175" indent="-182563"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alibri" panose="020F0502020204030204" pitchFamily="34" charset="0"/>
              </a:defRPr>
            </a:lvl8pPr>
            <a:lvl9pPr marL="3254375" indent="-182563"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alibri" panose="020F0502020204030204" pitchFamily="34" charset="0"/>
              </a:defRPr>
            </a:lvl9pPr>
          </a:lstStyle>
          <a:p>
            <a:pPr eaLnBrk="1" hangingPunct="1">
              <a:lnSpc>
                <a:spcPct val="90000"/>
              </a:lnSpc>
              <a:buFont typeface="Wingdings 2" panose="05020102010507070707" pitchFamily="18" charset="2"/>
              <a:buNone/>
            </a:pPr>
            <a:r>
              <a:rPr lang="pt-BR" altLang="pt-BR" sz="4000" b="1">
                <a:solidFill>
                  <a:schemeClr val="bg1"/>
                </a:solidFill>
              </a:rPr>
              <a:t>Objetivo do Êxodo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457200" y="116632"/>
            <a:ext cx="8229600" cy="1252728"/>
          </a:xfrm>
        </p:spPr>
        <p:txBody>
          <a:bodyPr/>
          <a:lstStyle/>
          <a:p>
            <a:pPr algn="ctr" eaLnBrk="1" fontAlgn="auto" hangingPunct="1">
              <a:spcAft>
                <a:spcPts val="0"/>
              </a:spcAft>
              <a:defRPr/>
            </a:pPr>
            <a:r>
              <a:rPr lang="pt-BR" altLang="pt-BR" sz="4000" dirty="0">
                <a:solidFill>
                  <a:schemeClr val="bg1"/>
                </a:solidFill>
                <a:effectLst>
                  <a:outerShdw blurRad="38100" dist="38100" dir="2700000" algn="tl">
                    <a:srgbClr val="000000">
                      <a:alpha val="43137"/>
                    </a:srgbClr>
                  </a:outerShdw>
                </a:effectLst>
                <a:cs typeface="Calibri" panose="020F0502020204030204" pitchFamily="34" charset="0"/>
              </a:rPr>
              <a:t>2. Meu Animal de Estimação</a:t>
            </a:r>
          </a:p>
        </p:txBody>
      </p:sp>
      <p:pic>
        <p:nvPicPr>
          <p:cNvPr id="21507"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843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23554" name="Rectangle 3"/>
          <p:cNvSpPr>
            <a:spLocks noGrp="1" noChangeArrowheads="1"/>
          </p:cNvSpPr>
          <p:nvPr>
            <p:ph idx="1"/>
          </p:nvPr>
        </p:nvSpPr>
        <p:spPr>
          <a:xfrm>
            <a:off x="504825" y="2347913"/>
            <a:ext cx="8459788" cy="4394200"/>
          </a:xfrm>
          <a:extLst>
            <a:ext uri="{909E8E84-426E-40DD-AFC4-6F175D3DCCD1}">
              <a14:hiddenFill xmlns:a14="http://schemas.microsoft.com/office/drawing/2010/main">
                <a:solidFill>
                  <a:srgbClr val="FF3300"/>
                </a:solidFill>
              </a14:hiddenFill>
            </a:ext>
          </a:extLst>
        </p:spPr>
        <p:txBody>
          <a:bodyPr/>
          <a:lstStyle/>
          <a:p>
            <a:pPr eaLnBrk="1" hangingPunct="1">
              <a:lnSpc>
                <a:spcPct val="90000"/>
              </a:lnSpc>
              <a:defRPr/>
            </a:pPr>
            <a:r>
              <a:rPr lang="pt-BR" altLang="pt-BR" sz="4000" b="1" dirty="0"/>
              <a:t>TOMEM UM CORDEIRO </a:t>
            </a:r>
          </a:p>
          <a:p>
            <a:pPr marL="119062" indent="0" eaLnBrk="1" hangingPunct="1">
              <a:lnSpc>
                <a:spcPct val="90000"/>
              </a:lnSpc>
              <a:buFont typeface="Wingdings 2" panose="05020102010507070707" pitchFamily="18" charset="2"/>
              <a:buNone/>
              <a:defRPr/>
            </a:pPr>
            <a:r>
              <a:rPr lang="pt-BR" altLang="pt-BR" sz="4000" b="1" dirty="0"/>
              <a:t>   sem Cristo não há salvação</a:t>
            </a:r>
          </a:p>
          <a:p>
            <a:pPr eaLnBrk="1" hangingPunct="1">
              <a:lnSpc>
                <a:spcPct val="90000"/>
              </a:lnSpc>
              <a:defRPr/>
            </a:pPr>
            <a:r>
              <a:rPr lang="pt-BR" altLang="pt-BR" sz="4000" b="1" dirty="0"/>
              <a:t>O SANGUE NA PORTA </a:t>
            </a:r>
          </a:p>
          <a:p>
            <a:pPr marL="119062" indent="0" eaLnBrk="1" hangingPunct="1">
              <a:lnSpc>
                <a:spcPct val="90000"/>
              </a:lnSpc>
              <a:buFont typeface="Wingdings 2" panose="05020102010507070707" pitchFamily="18" charset="2"/>
              <a:buNone/>
              <a:defRPr/>
            </a:pPr>
            <a:r>
              <a:rPr lang="pt-BR" altLang="pt-BR" sz="4000" b="1" dirty="0"/>
              <a:t>   Seu sangue só valor se for aplicado</a:t>
            </a:r>
          </a:p>
          <a:p>
            <a:pPr eaLnBrk="1" hangingPunct="1">
              <a:lnSpc>
                <a:spcPct val="90000"/>
              </a:lnSpc>
              <a:defRPr/>
            </a:pPr>
            <a:r>
              <a:rPr lang="pt-BR" altLang="pt-BR" sz="4000" b="1" dirty="0"/>
              <a:t>COMAM O CORDEIRO </a:t>
            </a:r>
          </a:p>
          <a:p>
            <a:pPr marL="119062" indent="0" eaLnBrk="1" hangingPunct="1">
              <a:lnSpc>
                <a:spcPct val="90000"/>
              </a:lnSpc>
              <a:buFont typeface="Wingdings 2" panose="05020102010507070707" pitchFamily="18" charset="2"/>
              <a:buNone/>
              <a:defRPr/>
            </a:pPr>
            <a:r>
              <a:rPr lang="pt-BR" altLang="pt-BR" sz="4000" b="1" dirty="0"/>
              <a:t>   comunhão para satisfação</a:t>
            </a:r>
          </a:p>
        </p:txBody>
      </p:sp>
      <p:sp>
        <p:nvSpPr>
          <p:cNvPr id="23555" name="Rectangle 3"/>
          <p:cNvSpPr txBox="1">
            <a:spLocks noChangeArrowheads="1"/>
          </p:cNvSpPr>
          <p:nvPr/>
        </p:nvSpPr>
        <p:spPr bwMode="auto">
          <a:xfrm>
            <a:off x="538163" y="404813"/>
            <a:ext cx="79216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91440"/>
          <a:lstStyle>
            <a:lvl1pPr marL="117475">
              <a:buClr>
                <a:schemeClr val="accent1"/>
              </a:buClr>
              <a:buSzPct val="80000"/>
              <a:buFont typeface="Wingdings 2" panose="05020102010507070707" pitchFamily="18" charset="2"/>
              <a:buChar char=""/>
              <a:defRPr sz="3200">
                <a:solidFill>
                  <a:schemeClr val="tx1"/>
                </a:solidFill>
                <a:latin typeface="Calibri" panose="020F0502020204030204" pitchFamily="34" charset="0"/>
              </a:defRPr>
            </a:lvl1pPr>
            <a:lvl2pPr marL="730250" indent="-273050">
              <a:spcBef>
                <a:spcPct val="20000"/>
              </a:spcBef>
              <a:buClr>
                <a:schemeClr val="accent2"/>
              </a:buClr>
              <a:buSzPct val="90000"/>
              <a:buFont typeface="Wingdings" panose="05000000000000000000" pitchFamily="2" charset="2"/>
              <a:buChar char=""/>
              <a:defRPr sz="2800">
                <a:solidFill>
                  <a:schemeClr val="tx1"/>
                </a:solidFill>
                <a:latin typeface="Calibri" panose="020F0502020204030204" pitchFamily="34" charset="0"/>
              </a:defRPr>
            </a:lvl2pPr>
            <a:lvl3pPr marL="995363" indent="-228600">
              <a:spcBef>
                <a:spcPct val="20000"/>
              </a:spcBef>
              <a:buClr>
                <a:srgbClr val="E66C7D"/>
              </a:buClr>
              <a:buFont typeface="Arial" panose="020B0604020202020204" pitchFamily="34" charset="0"/>
              <a:buChar char="▪"/>
              <a:defRPr sz="2400">
                <a:solidFill>
                  <a:schemeClr val="tx1"/>
                </a:solidFill>
                <a:latin typeface="Calibri" panose="020F0502020204030204" pitchFamily="34" charset="0"/>
              </a:defRPr>
            </a:lvl3pPr>
            <a:lvl4pPr marL="1216025" indent="-182563">
              <a:spcBef>
                <a:spcPct val="20000"/>
              </a:spcBef>
              <a:buClr>
                <a:srgbClr val="6BB76D"/>
              </a:buClr>
              <a:buFont typeface="Arial" panose="020B0604020202020204" pitchFamily="34" charset="0"/>
              <a:buChar char="▪"/>
              <a:defRPr sz="2000">
                <a:solidFill>
                  <a:schemeClr val="tx1"/>
                </a:solidFill>
                <a:latin typeface="Calibri" panose="020F0502020204030204" pitchFamily="34" charset="0"/>
              </a:defRPr>
            </a:lvl4pPr>
            <a:lvl5pPr marL="1425575" indent="-182563">
              <a:spcBef>
                <a:spcPct val="20000"/>
              </a:spcBef>
              <a:buClr>
                <a:srgbClr val="E88651"/>
              </a:buClr>
              <a:buFont typeface="Wingdings 3" panose="05040102010807070707" pitchFamily="18" charset="2"/>
              <a:buChar char=""/>
              <a:defRPr sz="2000">
                <a:solidFill>
                  <a:schemeClr val="tx1"/>
                </a:solidFill>
                <a:latin typeface="Calibri" panose="020F0502020204030204" pitchFamily="34" charset="0"/>
              </a:defRPr>
            </a:lvl5pPr>
            <a:lvl6pPr marL="1882775" indent="-182563"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alibri" panose="020F0502020204030204" pitchFamily="34" charset="0"/>
              </a:defRPr>
            </a:lvl6pPr>
            <a:lvl7pPr marL="2339975" indent="-182563"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alibri" panose="020F0502020204030204" pitchFamily="34" charset="0"/>
              </a:defRPr>
            </a:lvl7pPr>
            <a:lvl8pPr marL="2797175" indent="-182563"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alibri" panose="020F0502020204030204" pitchFamily="34" charset="0"/>
              </a:defRPr>
            </a:lvl8pPr>
            <a:lvl9pPr marL="3254375" indent="-182563"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alibri" panose="020F0502020204030204" pitchFamily="34" charset="0"/>
              </a:defRPr>
            </a:lvl9pPr>
          </a:lstStyle>
          <a:p>
            <a:pPr eaLnBrk="1" hangingPunct="1">
              <a:lnSpc>
                <a:spcPct val="90000"/>
              </a:lnSpc>
              <a:buFont typeface="Wingdings 2" panose="05020102010507070707" pitchFamily="18" charset="2"/>
              <a:buNone/>
            </a:pPr>
            <a:r>
              <a:rPr lang="pt-BR" altLang="pt-BR" sz="4000" b="1">
                <a:solidFill>
                  <a:schemeClr val="bg1"/>
                </a:solidFill>
              </a:rPr>
              <a:t>Sangue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idx="1"/>
          </p:nvPr>
        </p:nvSpPr>
        <p:spPr>
          <a:xfrm>
            <a:off x="323850" y="1944688"/>
            <a:ext cx="8243888" cy="4437062"/>
          </a:xfrm>
          <a:extLst>
            <a:ext uri="{909E8E84-426E-40DD-AFC4-6F175D3DCCD1}">
              <a14:hiddenFill xmlns:a14="http://schemas.microsoft.com/office/drawing/2010/main">
                <a:solidFill>
                  <a:srgbClr val="000099"/>
                </a:solidFill>
              </a14:hiddenFill>
            </a:ext>
          </a:extLst>
        </p:spPr>
        <p:txBody>
          <a:bodyPr/>
          <a:lstStyle/>
          <a:p>
            <a:pPr eaLnBrk="1" hangingPunct="1">
              <a:lnSpc>
                <a:spcPct val="80000"/>
              </a:lnSpc>
              <a:defRPr/>
            </a:pPr>
            <a:r>
              <a:rPr lang="pt-BR" altLang="pt-BR" sz="4000" b="1" dirty="0"/>
              <a:t>ERVAS AMARGAS</a:t>
            </a:r>
          </a:p>
          <a:p>
            <a:pPr marL="468000" indent="0" eaLnBrk="1" hangingPunct="1">
              <a:lnSpc>
                <a:spcPct val="80000"/>
              </a:lnSpc>
              <a:buFont typeface="Wingdings 2" panose="05020102010507070707" pitchFamily="18" charset="2"/>
              <a:buNone/>
              <a:defRPr/>
            </a:pPr>
            <a:r>
              <a:rPr lang="pt-BR" altLang="pt-BR" sz="4000" b="1" dirty="0"/>
              <a:t>Ele sofreu por nós, chamados para sofrer por Ele.</a:t>
            </a:r>
          </a:p>
          <a:p>
            <a:pPr eaLnBrk="1" hangingPunct="1">
              <a:lnSpc>
                <a:spcPct val="80000"/>
              </a:lnSpc>
              <a:defRPr/>
            </a:pPr>
            <a:r>
              <a:rPr lang="pt-BR" altLang="pt-BR" sz="4000" b="1" dirty="0"/>
              <a:t>PRONTOS PARA PARTIR</a:t>
            </a:r>
          </a:p>
          <a:p>
            <a:pPr marL="468000" indent="0" eaLnBrk="1" hangingPunct="1">
              <a:lnSpc>
                <a:spcPct val="80000"/>
              </a:lnSpc>
              <a:buFont typeface="Wingdings 2" panose="05020102010507070707" pitchFamily="18" charset="2"/>
              <a:buNone/>
              <a:defRPr/>
            </a:pPr>
            <a:r>
              <a:rPr lang="pt-BR" altLang="pt-BR" sz="4000" b="1" dirty="0"/>
              <a:t>Devemos viver prontos para partir a qualquer momento com Ele para o Céu.</a:t>
            </a:r>
          </a:p>
          <a:p>
            <a:pPr eaLnBrk="1" hangingPunct="1">
              <a:lnSpc>
                <a:spcPct val="80000"/>
              </a:lnSpc>
              <a:defRPr/>
            </a:pPr>
            <a:r>
              <a:rPr lang="pt-BR" altLang="pt-BR" sz="4000" b="1" dirty="0"/>
              <a:t>Sem sangue não há vida, nem física, nem espiritual.</a:t>
            </a:r>
          </a:p>
        </p:txBody>
      </p:sp>
      <p:sp>
        <p:nvSpPr>
          <p:cNvPr id="25603" name="Rectangle 3"/>
          <p:cNvSpPr txBox="1">
            <a:spLocks noChangeArrowheads="1"/>
          </p:cNvSpPr>
          <p:nvPr/>
        </p:nvSpPr>
        <p:spPr bwMode="auto">
          <a:xfrm>
            <a:off x="446088" y="404813"/>
            <a:ext cx="83740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91440"/>
          <a:lstStyle>
            <a:lvl1pPr marL="117475">
              <a:buClr>
                <a:schemeClr val="accent1"/>
              </a:buClr>
              <a:buSzPct val="80000"/>
              <a:buFont typeface="Wingdings 2" panose="05020102010507070707" pitchFamily="18" charset="2"/>
              <a:buChar char=""/>
              <a:defRPr sz="3200">
                <a:solidFill>
                  <a:schemeClr val="tx1"/>
                </a:solidFill>
                <a:latin typeface="Calibri" panose="020F0502020204030204" pitchFamily="34" charset="0"/>
              </a:defRPr>
            </a:lvl1pPr>
            <a:lvl2pPr marL="730250" indent="-273050">
              <a:spcBef>
                <a:spcPct val="20000"/>
              </a:spcBef>
              <a:buClr>
                <a:schemeClr val="accent2"/>
              </a:buClr>
              <a:buSzPct val="90000"/>
              <a:buFont typeface="Wingdings" panose="05000000000000000000" pitchFamily="2" charset="2"/>
              <a:buChar char=""/>
              <a:defRPr sz="2800">
                <a:solidFill>
                  <a:schemeClr val="tx1"/>
                </a:solidFill>
                <a:latin typeface="Calibri" panose="020F0502020204030204" pitchFamily="34" charset="0"/>
              </a:defRPr>
            </a:lvl2pPr>
            <a:lvl3pPr marL="995363" indent="-228600">
              <a:spcBef>
                <a:spcPct val="20000"/>
              </a:spcBef>
              <a:buClr>
                <a:srgbClr val="E66C7D"/>
              </a:buClr>
              <a:buFont typeface="Arial" panose="020B0604020202020204" pitchFamily="34" charset="0"/>
              <a:buChar char="▪"/>
              <a:defRPr sz="2400">
                <a:solidFill>
                  <a:schemeClr val="tx1"/>
                </a:solidFill>
                <a:latin typeface="Calibri" panose="020F0502020204030204" pitchFamily="34" charset="0"/>
              </a:defRPr>
            </a:lvl3pPr>
            <a:lvl4pPr marL="1216025" indent="-182563">
              <a:spcBef>
                <a:spcPct val="20000"/>
              </a:spcBef>
              <a:buClr>
                <a:srgbClr val="6BB76D"/>
              </a:buClr>
              <a:buFont typeface="Arial" panose="020B0604020202020204" pitchFamily="34" charset="0"/>
              <a:buChar char="▪"/>
              <a:defRPr sz="2000">
                <a:solidFill>
                  <a:schemeClr val="tx1"/>
                </a:solidFill>
                <a:latin typeface="Calibri" panose="020F0502020204030204" pitchFamily="34" charset="0"/>
              </a:defRPr>
            </a:lvl4pPr>
            <a:lvl5pPr marL="1425575" indent="-182563">
              <a:spcBef>
                <a:spcPct val="20000"/>
              </a:spcBef>
              <a:buClr>
                <a:srgbClr val="E88651"/>
              </a:buClr>
              <a:buFont typeface="Wingdings 3" panose="05040102010807070707" pitchFamily="18" charset="2"/>
              <a:buChar char=""/>
              <a:defRPr sz="2000">
                <a:solidFill>
                  <a:schemeClr val="tx1"/>
                </a:solidFill>
                <a:latin typeface="Calibri" panose="020F0502020204030204" pitchFamily="34" charset="0"/>
              </a:defRPr>
            </a:lvl5pPr>
            <a:lvl6pPr marL="1882775" indent="-182563"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alibri" panose="020F0502020204030204" pitchFamily="34" charset="0"/>
              </a:defRPr>
            </a:lvl6pPr>
            <a:lvl7pPr marL="2339975" indent="-182563"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alibri" panose="020F0502020204030204" pitchFamily="34" charset="0"/>
              </a:defRPr>
            </a:lvl7pPr>
            <a:lvl8pPr marL="2797175" indent="-182563"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alibri" panose="020F0502020204030204" pitchFamily="34" charset="0"/>
              </a:defRPr>
            </a:lvl8pPr>
            <a:lvl9pPr marL="3254375" indent="-182563"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alibri" panose="020F0502020204030204" pitchFamily="34" charset="0"/>
              </a:defRPr>
            </a:lvl9pPr>
          </a:lstStyle>
          <a:p>
            <a:pPr eaLnBrk="1" hangingPunct="1">
              <a:lnSpc>
                <a:spcPct val="90000"/>
              </a:lnSpc>
              <a:buFont typeface="Wingdings 2" panose="05020102010507070707" pitchFamily="18" charset="2"/>
              <a:buNone/>
            </a:pPr>
            <a:r>
              <a:rPr lang="pt-BR" altLang="pt-BR" sz="4000" b="1">
                <a:solidFill>
                  <a:schemeClr val="bg1"/>
                </a:solidFill>
              </a:rPr>
              <a:t>Eventos da Vida: Apontam Para Jesus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fontAlgn="auto" hangingPunct="1">
              <a:spcAft>
                <a:spcPts val="0"/>
              </a:spcAft>
              <a:defRPr/>
            </a:pPr>
            <a:r>
              <a:rPr lang="pt-BR" altLang="pt-BR" dirty="0">
                <a:solidFill>
                  <a:schemeClr val="bg1"/>
                </a:solidFill>
              </a:rPr>
              <a:t>Novo Testamento – Santa Ceia</a:t>
            </a:r>
          </a:p>
        </p:txBody>
      </p:sp>
      <p:pic>
        <p:nvPicPr>
          <p:cNvPr id="27651" name="Picture 5"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313"/>
            <a:ext cx="9180513" cy="537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resentação">
  <a:themeElements>
    <a:clrScheme name="Mó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ódulo">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ódu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extLst>
    <a:ext uri="{05A4C25C-085E-4340-85A3-A5531E510DB2}">
      <thm15:themeFamily xmlns:thm15="http://schemas.microsoft.com/office/thememl/2012/main" name="Apresentação" id="{BEF332A2-9FAC-48AF-B3AE-DBA2F34DB90A}" vid="{0505893A-CF53-41C0-85A4-A00F49DEA33A}"/>
    </a:ext>
  </a:ext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ó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ó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Apresentação</Template>
  <TotalTime>467</TotalTime>
  <Words>371</Words>
  <Application>Microsoft Office PowerPoint</Application>
  <PresentationFormat>Apresentação na tela (4:3)</PresentationFormat>
  <Paragraphs>73</Paragraphs>
  <Slides>21</Slides>
  <Notes>21</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21</vt:i4>
      </vt:variant>
    </vt:vector>
  </HeadingPairs>
  <TitlesOfParts>
    <vt:vector size="28" baseType="lpstr">
      <vt:lpstr>Arial</vt:lpstr>
      <vt:lpstr>Calibri</vt:lpstr>
      <vt:lpstr>Cooper Black</vt:lpstr>
      <vt:lpstr>Wingdings</vt:lpstr>
      <vt:lpstr>Wingdings 2</vt:lpstr>
      <vt:lpstr>Wingdings 3</vt:lpstr>
      <vt:lpstr>Apresentação</vt:lpstr>
      <vt:lpstr>Liberto. Para Quê? Pr. Marcelo Augusto de Carvalho</vt:lpstr>
      <vt:lpstr>1. A Única Maneira de Preparar Para Peregrinar</vt:lpstr>
      <vt:lpstr>Apresentação do PowerPoint</vt:lpstr>
      <vt:lpstr>Apresentação do PowerPoint</vt:lpstr>
      <vt:lpstr>Apresentação do PowerPoint</vt:lpstr>
      <vt:lpstr>2. Meu Animal de Estimação</vt:lpstr>
      <vt:lpstr>Apresentação do PowerPoint</vt:lpstr>
      <vt:lpstr>Apresentação do PowerPoint</vt:lpstr>
      <vt:lpstr>Novo Testamento – Santa Ceia</vt:lpstr>
      <vt:lpstr>Jamais Deixar De Tomar A Santa Ceia!</vt:lpstr>
      <vt:lpstr>3. Bagagem Podre. Quem?</vt:lpstr>
      <vt:lpstr>O Misto De Gente</vt:lpstr>
      <vt:lpstr>Quantidade Não Marca Espiritualidade</vt:lpstr>
      <vt:lpstr>4.Libertação: Motivo Constante do Servir</vt:lpstr>
      <vt:lpstr>Mar Vermelho</vt:lpstr>
      <vt:lpstr>Teologia Hebraica: Deus Me Libertou!</vt:lpstr>
      <vt:lpstr>Consciência de 3 fatos:</vt:lpstr>
      <vt:lpstr>Verdade 1</vt:lpstr>
      <vt:lpstr>Verdade 2</vt:lpstr>
      <vt:lpstr>Verdade 3</vt:lpstr>
      <vt:lpstr>Aproveite Sua Liberdade, no Senhor!</vt:lpstr>
    </vt:vector>
  </TitlesOfParts>
  <Company>mac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PENTATEUCO</dc:title>
  <dc:subject>SERMÕES DO PENTATEUCO</dc:subject>
  <dc:creator>Pr. MARCELO AUGUSTO DE CARVALHO</dc:creator>
  <cp:keywords>www.4tons.com</cp:keywords>
  <dc:description>COMÉRCIO PROIBIDO. USO PESSOAL</dc:description>
  <cp:lastModifiedBy>Pr. Marcelo Carvalho</cp:lastModifiedBy>
  <cp:revision>165</cp:revision>
  <dcterms:created xsi:type="dcterms:W3CDTF">2004-08-02T09:28:01Z</dcterms:created>
  <dcterms:modified xsi:type="dcterms:W3CDTF">2023-04-05T09:57:49Z</dcterms:modified>
  <cp:category>SERMÕES POR LIVROS</cp:category>
</cp:coreProperties>
</file>