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0"/>
  </p:notesMasterIdLst>
  <p:sldIdLst>
    <p:sldId id="394" r:id="rId2"/>
    <p:sldId id="402" r:id="rId3"/>
    <p:sldId id="365" r:id="rId4"/>
    <p:sldId id="366" r:id="rId5"/>
    <p:sldId id="368" r:id="rId6"/>
    <p:sldId id="367" r:id="rId7"/>
    <p:sldId id="369" r:id="rId8"/>
    <p:sldId id="406" r:id="rId9"/>
    <p:sldId id="373" r:id="rId10"/>
    <p:sldId id="393" r:id="rId11"/>
    <p:sldId id="370" r:id="rId12"/>
    <p:sldId id="374" r:id="rId13"/>
    <p:sldId id="400" r:id="rId14"/>
    <p:sldId id="375" r:id="rId15"/>
    <p:sldId id="401" r:id="rId16"/>
    <p:sldId id="399" r:id="rId17"/>
    <p:sldId id="398" r:id="rId18"/>
    <p:sldId id="346" r:id="rId19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FF3300"/>
    <a:srgbClr val="CC00CC"/>
    <a:srgbClr val="FF9966"/>
    <a:srgbClr val="663300"/>
    <a:srgbClr val="990099"/>
    <a:srgbClr val="66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396" autoAdjust="0"/>
  </p:normalViewPr>
  <p:slideViewPr>
    <p:cSldViewPr>
      <p:cViewPr varScale="1">
        <p:scale>
          <a:sx n="55" d="100"/>
          <a:sy n="55" d="100"/>
        </p:scale>
        <p:origin x="16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9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 smtClean="0"/>
              <a:t>Clique para editar os estilos do texto mestre</a:t>
            </a:r>
          </a:p>
          <a:p>
            <a:pPr lvl="1"/>
            <a:r>
              <a:rPr lang="pt-BR" altLang="pt-BR" noProof="0" smtClean="0"/>
              <a:t>Segundo nível</a:t>
            </a:r>
          </a:p>
          <a:p>
            <a:pPr lvl="2"/>
            <a:r>
              <a:rPr lang="pt-BR" altLang="pt-BR" noProof="0" smtClean="0"/>
              <a:t>Terceiro nível</a:t>
            </a:r>
          </a:p>
          <a:p>
            <a:pPr lvl="3"/>
            <a:r>
              <a:rPr lang="pt-BR" altLang="pt-BR" noProof="0" smtClean="0"/>
              <a:t>Quarto nível</a:t>
            </a:r>
          </a:p>
          <a:p>
            <a:pPr lvl="4"/>
            <a:r>
              <a:rPr lang="pt-BR" altLang="pt-BR" noProof="0" smtClean="0"/>
              <a:t>Quinto nível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273C5C3-7C30-4FE2-89EA-434308BC508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1F28AC-07D7-402D-A7FF-28BE6F279926}" type="slidenum">
              <a:rPr lang="pt-BR" altLang="pt-BR" smtClean="0"/>
              <a:pPr>
                <a:spcBef>
                  <a:spcPct val="0"/>
                </a:spcBef>
              </a:pPr>
              <a:t>1</a:t>
            </a:fld>
            <a:endParaRPr lang="pt-BR" altLang="pt-BR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pt-BR" altLang="pt-BR" b="1" smtClean="0">
                <a:latin typeface="Arial" panose="020B0604020202020204" pitchFamily="34" charset="0"/>
              </a:rPr>
              <a:t>www.4tons.com</a:t>
            </a:r>
          </a:p>
          <a:p>
            <a:pPr algn="ctr" eaLnBrk="1" hangingPunct="1"/>
            <a:r>
              <a:rPr lang="pt-BR" altLang="pt-BR" b="1" smtClean="0">
                <a:latin typeface="Arial" panose="020B0604020202020204" pitchFamily="34" charset="0"/>
              </a:rPr>
              <a:t>Pr. Marcelo Augusto de Carvalho</a:t>
            </a:r>
          </a:p>
          <a:p>
            <a:pPr eaLnBrk="1" hangingPunct="1"/>
            <a:endParaRPr lang="pt-BR" altLang="pt-BR" b="1" smtClean="0">
              <a:latin typeface="Arial" panose="020B0604020202020204" pitchFamily="34" charset="0"/>
            </a:endParaRPr>
          </a:p>
          <a:p>
            <a:pPr eaLnBrk="1" hangingPunct="1"/>
            <a:r>
              <a:rPr lang="pt-BR" altLang="pt-BR" b="1" smtClean="0">
                <a:latin typeface="Arial" panose="020B0604020202020204" pitchFamily="34" charset="0"/>
              </a:rPr>
              <a:t>Lavras-MG 15/03/2009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B7F7DA-73FD-4228-A132-DA22FE89FC3E}" type="slidenum">
              <a:rPr lang="pt-BR" altLang="pt-BR" smtClean="0"/>
              <a:pPr>
                <a:spcBef>
                  <a:spcPct val="0"/>
                </a:spcBef>
              </a:pPr>
              <a:t>10</a:t>
            </a:fld>
            <a:endParaRPr lang="pt-BR" altLang="pt-BR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b="1" smtClean="0">
                <a:latin typeface="Arial" panose="020B0604020202020204" pitchFamily="34" charset="0"/>
              </a:rPr>
              <a:t>Réplica do TEMPLO DE JERUSALÉM NA ÉPOCA DE JESUS (o segundo templo)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BC92BA-488C-4633-87F1-BBA0B1EE53F1}" type="slidenum">
              <a:rPr lang="pt-BR" altLang="pt-BR" smtClean="0"/>
              <a:pPr>
                <a:spcBef>
                  <a:spcPct val="0"/>
                </a:spcBef>
              </a:pPr>
              <a:t>11</a:t>
            </a:fld>
            <a:endParaRPr lang="pt-BR" altLang="pt-BR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ACFF98-8236-4502-B981-8CDE81144FD3}" type="slidenum">
              <a:rPr lang="pt-BR" altLang="pt-BR" smtClean="0"/>
              <a:pPr>
                <a:spcBef>
                  <a:spcPct val="0"/>
                </a:spcBef>
              </a:pPr>
              <a:t>12</a:t>
            </a:fld>
            <a:endParaRPr lang="pt-BR" altLang="pt-B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t-BR" altLang="pt-BR" b="1" smtClean="0">
                <a:latin typeface="Arial" panose="020B0604020202020204" pitchFamily="34" charset="0"/>
              </a:rPr>
              <a:t>Pátio – altar + pia</a:t>
            </a:r>
          </a:p>
          <a:p>
            <a:r>
              <a:rPr lang="pt-BR" altLang="pt-BR" b="1" smtClean="0">
                <a:latin typeface="Arial" panose="020B0604020202020204" pitchFamily="34" charset="0"/>
              </a:rPr>
              <a:t>Santo</a:t>
            </a:r>
          </a:p>
          <a:p>
            <a:r>
              <a:rPr lang="pt-BR" altLang="pt-BR" b="1" smtClean="0">
                <a:latin typeface="Arial" panose="020B0604020202020204" pitchFamily="34" charset="0"/>
              </a:rPr>
              <a:t>Santíssimo</a:t>
            </a:r>
          </a:p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57C2B8-374D-4D3A-9B2C-1C3BC365442F}" type="slidenum">
              <a:rPr lang="pt-BR" altLang="pt-BR" smtClean="0"/>
              <a:pPr>
                <a:spcBef>
                  <a:spcPct val="0"/>
                </a:spcBef>
              </a:pPr>
              <a:t>13</a:t>
            </a:fld>
            <a:endParaRPr lang="pt-BR" altLang="pt-BR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b="1" smtClean="0">
                <a:latin typeface="Arial" panose="020B0604020202020204" pitchFamily="34" charset="0"/>
              </a:rPr>
              <a:t>SANTO – à direita MESA PÁES, esquerda CANDELABRO, ALTAR DE INCENSO</a:t>
            </a:r>
          </a:p>
          <a:p>
            <a:pPr eaLnBrk="1" hangingPunct="1"/>
            <a:r>
              <a:rPr lang="pt-BR" altLang="pt-BR" b="1" smtClean="0">
                <a:latin typeface="Arial" panose="020B0604020202020204" pitchFamily="34" charset="0"/>
              </a:rPr>
              <a:t>SANTÍSSIMO – ARCA DA ALIANÇA + 2 QUERUBINS COBRIDORES + VARA DE ARÃO + 1 PORÇÃO MANÁ  e 2 TÁBUAS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97BAA7-7D5F-4F66-AEE6-857C8767E237}" type="slidenum">
              <a:rPr lang="pt-BR" altLang="pt-BR" smtClean="0"/>
              <a:pPr>
                <a:spcBef>
                  <a:spcPct val="0"/>
                </a:spcBef>
              </a:pPr>
              <a:t>14</a:t>
            </a:fld>
            <a:endParaRPr lang="pt-BR" altLang="pt-B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EF1005-25BD-4AB5-84B4-A3295D82E333}" type="slidenum">
              <a:rPr lang="pt-BR" altLang="pt-BR" smtClean="0"/>
              <a:pPr>
                <a:spcBef>
                  <a:spcPct val="0"/>
                </a:spcBef>
              </a:pPr>
              <a:t>15</a:t>
            </a:fld>
            <a:endParaRPr lang="pt-BR" altLang="pt-BR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25575C-54B8-4B0D-B3FB-AE5E00C2BDA0}" type="slidenum">
              <a:rPr lang="pt-BR" altLang="pt-BR" smtClean="0"/>
              <a:pPr>
                <a:spcBef>
                  <a:spcPct val="0"/>
                </a:spcBef>
              </a:pPr>
              <a:t>16</a:t>
            </a:fld>
            <a:endParaRPr lang="pt-BR" altLang="pt-BR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0EFA50-B527-4D56-BA19-F4A40AA5F243}" type="slidenum">
              <a:rPr lang="pt-BR" altLang="pt-BR" smtClean="0"/>
              <a:pPr>
                <a:spcBef>
                  <a:spcPct val="0"/>
                </a:spcBef>
              </a:pPr>
              <a:t>17</a:t>
            </a:fld>
            <a:endParaRPr lang="pt-BR" altLang="pt-BR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539749-4185-40FA-861A-858BA7174210}" type="slidenum">
              <a:rPr lang="pt-BR" altLang="pt-BR" smtClean="0"/>
              <a:pPr>
                <a:spcBef>
                  <a:spcPct val="0"/>
                </a:spcBef>
              </a:pPr>
              <a:t>18</a:t>
            </a:fld>
            <a:endParaRPr lang="pt-BR" altLang="pt-BR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0CBA45-4935-4C77-A2A8-AB50EE40D9CC}" type="slidenum">
              <a:rPr lang="pt-BR" altLang="pt-BR" smtClean="0"/>
              <a:pPr>
                <a:spcBef>
                  <a:spcPct val="0"/>
                </a:spcBef>
              </a:pPr>
              <a:t>2</a:t>
            </a:fld>
            <a:endParaRPr lang="pt-BR" altLang="pt-BR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pt-BR" altLang="pt-BR" b="1" smtClean="0">
                <a:latin typeface="Arial" panose="020B0604020202020204" pitchFamily="34" charset="0"/>
              </a:rPr>
              <a:t>www.4tons.com</a:t>
            </a:r>
          </a:p>
          <a:p>
            <a:pPr algn="ctr" eaLnBrk="1" hangingPunct="1"/>
            <a:r>
              <a:rPr lang="pt-BR" altLang="pt-BR" b="1" smtClean="0">
                <a:latin typeface="Arial" panose="020B0604020202020204" pitchFamily="34" charset="0"/>
              </a:rPr>
              <a:t>Pr. Marcelo Augusto de Carvalho</a:t>
            </a:r>
          </a:p>
          <a:p>
            <a:pPr eaLnBrk="1" hangingPunct="1"/>
            <a:endParaRPr lang="pt-BR" altLang="pt-BR" b="1" smtClean="0">
              <a:latin typeface="Arial" panose="020B0604020202020204" pitchFamily="34" charset="0"/>
            </a:endParaRPr>
          </a:p>
          <a:p>
            <a:pPr eaLnBrk="1" hangingPunct="1"/>
            <a:r>
              <a:rPr lang="pt-BR" altLang="pt-BR" b="1" smtClean="0">
                <a:latin typeface="Arial" panose="020B0604020202020204" pitchFamily="34" charset="0"/>
              </a:rPr>
              <a:t>Lavras-MG 15/03/2009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389C98-7BD3-409C-AD1F-1AD37A62D03A}" type="slidenum">
              <a:rPr lang="pt-BR" altLang="pt-BR" smtClean="0"/>
              <a:pPr>
                <a:spcBef>
                  <a:spcPct val="0"/>
                </a:spcBef>
              </a:pPr>
              <a:t>3</a:t>
            </a:fld>
            <a:endParaRPr lang="pt-BR" altLang="pt-B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BEACC6-5B87-4CB1-9125-992F556C90F5}" type="slidenum">
              <a:rPr lang="pt-BR" altLang="pt-BR" smtClean="0"/>
              <a:pPr>
                <a:spcBef>
                  <a:spcPct val="0"/>
                </a:spcBef>
              </a:pPr>
              <a:t>4</a:t>
            </a:fld>
            <a:endParaRPr lang="pt-BR" altLang="pt-B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b="1" smtClean="0">
                <a:latin typeface="Arial" panose="020B0604020202020204" pitchFamily="34" charset="0"/>
              </a:rPr>
              <a:t>Acostumados com representações materiais de divindades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ED77E4-930E-4140-984D-FE3719B9599F}" type="slidenum">
              <a:rPr lang="pt-BR" altLang="pt-BR" smtClean="0"/>
              <a:pPr>
                <a:spcBef>
                  <a:spcPct val="0"/>
                </a:spcBef>
              </a:pPr>
              <a:t>5</a:t>
            </a:fld>
            <a:endParaRPr lang="pt-BR" altLang="pt-B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b="1" smtClean="0">
                <a:latin typeface="Arial" panose="020B0604020202020204" pitchFamily="34" charset="0"/>
              </a:rPr>
              <a:t>MOISÉS: virou um santo</a:t>
            </a:r>
          </a:p>
          <a:p>
            <a:pPr eaLnBrk="1" hangingPunct="1"/>
            <a:r>
              <a:rPr lang="pt-BR" altLang="pt-BR" b="1" smtClean="0">
                <a:latin typeface="Arial" panose="020B0604020202020204" pitchFamily="34" charset="0"/>
              </a:rPr>
              <a:t>MILAGRES:  uma necessidade diária</a:t>
            </a:r>
          </a:p>
          <a:p>
            <a:pPr eaLnBrk="1" hangingPunct="1"/>
            <a:r>
              <a:rPr lang="pt-BR" altLang="pt-BR" b="1" smtClean="0">
                <a:latin typeface="Arial" panose="020B0604020202020204" pitchFamily="34" charset="0"/>
              </a:rPr>
              <a:t>Eram um povo que não queria ter FÉ (depender) ESPERAR (tem que ser agora)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34373D-8DE5-4553-B0D7-1EC125FA1551}" type="slidenum">
              <a:rPr lang="pt-BR" altLang="pt-BR" smtClean="0"/>
              <a:pPr>
                <a:spcBef>
                  <a:spcPct val="0"/>
                </a:spcBef>
              </a:pPr>
              <a:t>6</a:t>
            </a:fld>
            <a:endParaRPr lang="pt-BR" altLang="pt-B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EBA3A8-1395-46DB-AA99-0B8B065CD037}" type="slidenum">
              <a:rPr lang="pt-BR" altLang="pt-BR" smtClean="0"/>
              <a:pPr>
                <a:spcBef>
                  <a:spcPct val="0"/>
                </a:spcBef>
              </a:pPr>
              <a:t>7</a:t>
            </a:fld>
            <a:endParaRPr lang="pt-BR" altLang="pt-B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A77B20-34D2-4FC8-A2A4-3CDB55F6CB36}" type="slidenum">
              <a:rPr lang="pt-BR" altLang="pt-BR" smtClean="0"/>
              <a:pPr>
                <a:spcBef>
                  <a:spcPct val="0"/>
                </a:spcBef>
              </a:pPr>
              <a:t>8</a:t>
            </a:fld>
            <a:endParaRPr lang="pt-BR" altLang="pt-BR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4FD463-4887-4B6B-B9E1-D448992FC9C2}" type="slidenum">
              <a:rPr lang="pt-BR" altLang="pt-BR" smtClean="0"/>
              <a:pPr>
                <a:spcBef>
                  <a:spcPct val="0"/>
                </a:spcBef>
              </a:pPr>
              <a:t>9</a:t>
            </a:fld>
            <a:endParaRPr lang="pt-BR" altLang="pt-BR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ctangle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8F02C-9DDD-4694-8ED7-5F3EC03FB14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03133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0EF29-75ED-4935-9421-8BC8F1149D2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4973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ctangle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54719-4880-47E6-BC83-D3661A05198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106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A1C5-FA80-4813-8214-3AB66B5A628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71753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ctangle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212F2-DF1E-4907-B077-2AE7275971F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45754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CDA47-A105-457F-BC6B-14DB4A1F2C3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8985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B5282-7907-497C-B189-09220C53043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92053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AEF4C-2BA1-484D-9FA2-3B72D60701D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406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3003D-E558-4EC1-9839-EFE93AF7012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0902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641B2-820C-4DD3-A7BF-E7C45376793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7888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53620-1D4B-49C2-BC46-895872F23E1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70107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79C742DA-A385-4AB5-96E0-69A986CF5F4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5" r:id="rId2"/>
    <p:sldLayoutId id="2147483731" r:id="rId3"/>
    <p:sldLayoutId id="2147483726" r:id="rId4"/>
    <p:sldLayoutId id="2147483727" r:id="rId5"/>
    <p:sldLayoutId id="2147483728" r:id="rId6"/>
    <p:sldLayoutId id="2147483732" r:id="rId7"/>
    <p:sldLayoutId id="2147483733" r:id="rId8"/>
    <p:sldLayoutId id="2147483734" r:id="rId9"/>
    <p:sldLayoutId id="2147483729" r:id="rId10"/>
    <p:sldLayoutId id="21474837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anose="020F0502020204030204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84648"/>
            <a:ext cx="8077200" cy="1284712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t-BR" altLang="pt-BR" sz="54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O Endereço de Deus</a:t>
            </a:r>
            <a:r>
              <a:rPr lang="pt-BR" altLang="pt-BR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/>
            </a:r>
            <a:br>
              <a:rPr lang="pt-BR" altLang="pt-BR" dirty="0" smtClean="0">
                <a:solidFill>
                  <a:schemeClr val="tx1"/>
                </a:solidFill>
                <a:latin typeface="Cooper Black" panose="0208090404030B020404" pitchFamily="18" charset="0"/>
              </a:rPr>
            </a:br>
            <a:r>
              <a:rPr lang="pt-BR" altLang="pt-BR" sz="28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Pr. Marcelo Augusto de Carvalho</a:t>
            </a:r>
            <a:endParaRPr lang="pt-BR" altLang="pt-BR" dirty="0" smtClean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pic>
        <p:nvPicPr>
          <p:cNvPr id="9219" name="Imagem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680" y="44202"/>
            <a:ext cx="8686800" cy="136857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</a:rPr>
              <a:t>“E me farão um santuário para que eu possa habitar no meio deles” </a:t>
            </a:r>
            <a:r>
              <a:rPr lang="pt-BR" altLang="pt-BR" sz="4000" dirty="0">
                <a:solidFill>
                  <a:schemeClr val="bg1"/>
                </a:solidFill>
              </a:rPr>
              <a:t>Ê</a:t>
            </a:r>
            <a:r>
              <a:rPr lang="pt-BR" altLang="pt-BR" sz="4000" dirty="0" smtClean="0">
                <a:solidFill>
                  <a:schemeClr val="bg1"/>
                </a:solidFill>
              </a:rPr>
              <a:t>xodo 25.8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Slide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5425"/>
            <a:ext cx="91440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2527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  <a:cs typeface="Calibri" panose="020F0502020204030204" pitchFamily="34" charset="0"/>
              </a:rPr>
              <a:t>Móveis e Cômodos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pt-BR" altLang="pt-BR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66564" name="Picture 4" descr="Slide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9" b="10101"/>
          <a:stretch>
            <a:fillRect/>
          </a:stretch>
        </p:blipFill>
        <p:spPr bwMode="auto">
          <a:xfrm>
            <a:off x="0" y="1484313"/>
            <a:ext cx="91440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</a:rPr>
              <a:t>Diário: Pecador Arrependido</a:t>
            </a:r>
            <a:br>
              <a:rPr lang="pt-BR" altLang="pt-BR" sz="4000" dirty="0" smtClean="0">
                <a:solidFill>
                  <a:schemeClr val="bg1"/>
                </a:solidFill>
              </a:rPr>
            </a:br>
            <a:r>
              <a:rPr lang="pt-BR" altLang="pt-BR" sz="4000" dirty="0" smtClean="0">
                <a:solidFill>
                  <a:schemeClr val="bg1"/>
                </a:solidFill>
              </a:rPr>
              <a:t>Anual: Por Toda A Nação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70659" name="Picture 4" descr="Slide10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90872" y="274639"/>
            <a:ext cx="8229600" cy="92211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</a:rPr>
              <a:t>Julgado Mas Perdoado!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90872" y="274639"/>
            <a:ext cx="8229600" cy="92211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</a:rPr>
              <a:t>Tudo Isto Já Se Cumpriu Em Jesus!</a:t>
            </a:r>
          </a:p>
        </p:txBody>
      </p:sp>
      <p:pic>
        <p:nvPicPr>
          <p:cNvPr id="72707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0"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4" descr="Slide1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1"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590872" y="155448"/>
            <a:ext cx="82296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</a:rPr>
              <a:t>Vivemos No Tempo Da Avaliação!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6" descr="Slide1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590872" y="274639"/>
            <a:ext cx="8229600" cy="92211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</a:rPr>
              <a:t>Você Me Aceita?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2527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Endereços...</a:t>
            </a:r>
          </a:p>
        </p:txBody>
      </p:sp>
      <p:pic>
        <p:nvPicPr>
          <p:cNvPr id="11267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/>
          <a:stretch>
            <a:fillRect/>
          </a:stretch>
        </p:blipFill>
        <p:spPr bwMode="auto">
          <a:xfrm>
            <a:off x="0" y="1484313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457200" y="5634038"/>
            <a:ext cx="83629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>
                <a:latin typeface="Calibri" panose="020F0502020204030204" pitchFamily="34" charset="0"/>
                <a:cs typeface="Calibri" panose="020F0502020204030204" pitchFamily="34" charset="0"/>
              </a:rPr>
              <a:t>santa.claus@santaclausoffice.fi</a:t>
            </a:r>
            <a:r>
              <a:rPr lang="pt-BR" altLang="pt-BR" sz="2800" b="1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BR" altLang="pt-BR" sz="28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altLang="pt-BR" sz="4000" b="1">
                <a:latin typeface="Calibri" panose="020F0502020204030204" pitchFamily="34" charset="0"/>
                <a:cs typeface="Calibri" panose="020F0502020204030204" pitchFamily="34" charset="0"/>
              </a:rPr>
              <a:t>Joulupukki 96930 Napapiiri Finlândia</a:t>
            </a:r>
            <a:endParaRPr lang="pt-BR" altLang="pt-BR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2527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  <a:cs typeface="Calibri" panose="020F0502020204030204" pitchFamily="34" charset="0"/>
              </a:rPr>
              <a:t>5.Quando Comungar Não É suficiente</a:t>
            </a:r>
          </a:p>
        </p:txBody>
      </p:sp>
      <p:pic>
        <p:nvPicPr>
          <p:cNvPr id="46083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60"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2527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  <a:cs typeface="Calibri" panose="020F0502020204030204" pitchFamily="34" charset="0"/>
              </a:rPr>
              <a:t>Acostumados Com Representações</a:t>
            </a:r>
          </a:p>
        </p:txBody>
      </p:sp>
      <p:pic>
        <p:nvPicPr>
          <p:cNvPr id="48131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2" b="10101"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2527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  <a:cs typeface="Calibri" panose="020F0502020204030204" pitchFamily="34" charset="0"/>
              </a:rPr>
              <a:t>Dependiam de Moisés e dos Milagres</a:t>
            </a:r>
          </a:p>
        </p:txBody>
      </p:sp>
      <p:pic>
        <p:nvPicPr>
          <p:cNvPr id="50179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7"/>
          <a:stretch>
            <a:fillRect/>
          </a:stretch>
        </p:blipFill>
        <p:spPr bwMode="auto">
          <a:xfrm>
            <a:off x="0" y="1489075"/>
            <a:ext cx="9144000" cy="539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2527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  <a:cs typeface="Calibri" panose="020F0502020204030204" pitchFamily="34" charset="0"/>
              </a:rPr>
              <a:t>Deus Invisível</a:t>
            </a:r>
          </a:p>
        </p:txBody>
      </p:sp>
      <p:pic>
        <p:nvPicPr>
          <p:cNvPr id="52227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1"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484313"/>
            <a:ext cx="91186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2527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  <a:cs typeface="Calibri" panose="020F0502020204030204" pitchFamily="34" charset="0"/>
              </a:rPr>
              <a:t>Bezerro de Ouro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312738" y="1584325"/>
            <a:ext cx="8651875" cy="5229225"/>
          </a:xfrm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 sz="3600" b="1" smtClean="0"/>
              <a:t>Se voltassem os egípcios os aceitariam.</a:t>
            </a:r>
          </a:p>
          <a:p>
            <a:pPr eaLnBrk="1" hangingPunct="1"/>
            <a:r>
              <a:rPr lang="pt-BR" altLang="pt-BR" sz="3600" b="1" smtClean="0"/>
              <a:t>Sugestão: misto de gente.</a:t>
            </a:r>
          </a:p>
          <a:p>
            <a:pPr eaLnBrk="1" hangingPunct="1"/>
            <a:r>
              <a:rPr lang="pt-BR" altLang="pt-BR" sz="3600" b="1" smtClean="0"/>
              <a:t>Alguns opositores ao bezerro morreram.</a:t>
            </a:r>
          </a:p>
          <a:p>
            <a:pPr eaLnBrk="1" hangingPunct="1"/>
            <a:r>
              <a:rPr lang="pt-BR" altLang="pt-BR" sz="3600" b="1" smtClean="0"/>
              <a:t>Houve glutonaria e licenciosidade.</a:t>
            </a:r>
          </a:p>
          <a:p>
            <a:pPr eaLnBrk="1" hangingPunct="1"/>
            <a:r>
              <a:rPr lang="pt-BR" altLang="pt-BR" sz="3600" b="1" smtClean="0"/>
              <a:t>Moisés o destruiu + deu a beber</a:t>
            </a:r>
          </a:p>
          <a:p>
            <a:pPr eaLnBrk="1" hangingPunct="1"/>
            <a:r>
              <a:rPr lang="pt-BR" altLang="pt-BR" sz="3600" b="1" smtClean="0"/>
              <a:t>Cultos Celebrations + Representações</a:t>
            </a:r>
          </a:p>
          <a:p>
            <a:pPr eaLnBrk="1" hangingPunct="1"/>
            <a:r>
              <a:rPr lang="pt-BR" altLang="pt-BR" sz="3600" b="1" smtClean="0"/>
              <a:t>Toda Idolatria leva à degradação</a:t>
            </a:r>
          </a:p>
          <a:p>
            <a:pPr eaLnBrk="1" hangingPunct="1"/>
            <a:r>
              <a:rPr lang="pt-BR" altLang="pt-BR" sz="3600" b="1" smtClean="0"/>
              <a:t>Três mil mortos</a:t>
            </a:r>
          </a:p>
          <a:p>
            <a:pPr eaLnBrk="1" hangingPunct="1"/>
            <a:r>
              <a:rPr lang="pt-BR" altLang="pt-BR" sz="3600" b="1" smtClean="0"/>
              <a:t>Levi: sacerdócio eterno!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2527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  <a:cs typeface="Calibri" panose="020F0502020204030204" pitchFamily="34" charset="0"/>
              </a:rPr>
              <a:t>Bezerro de Ouro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2527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4000" dirty="0" smtClean="0">
                <a:solidFill>
                  <a:schemeClr val="bg1"/>
                </a:solidFill>
                <a:cs typeface="Calibri" panose="020F0502020204030204" pitchFamily="34" charset="0"/>
              </a:rPr>
              <a:t>6.Qual o CEP Preferido de Deus?</a:t>
            </a:r>
          </a:p>
        </p:txBody>
      </p:sp>
      <p:pic>
        <p:nvPicPr>
          <p:cNvPr id="58371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resentaçã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" id="{BEF332A2-9FAC-48AF-B3AE-DBA2F34DB90A}" vid="{0505893A-CF53-41C0-85A4-A00F49DEA33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</Template>
  <TotalTime>437</TotalTime>
  <Words>254</Words>
  <Application>Microsoft Office PowerPoint</Application>
  <PresentationFormat>Apresentação na tela (4:3)</PresentationFormat>
  <Paragraphs>62</Paragraphs>
  <Slides>18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Cooper Black</vt:lpstr>
      <vt:lpstr>Wingdings</vt:lpstr>
      <vt:lpstr>Wingdings 2</vt:lpstr>
      <vt:lpstr>Wingdings 3</vt:lpstr>
      <vt:lpstr>Apresentação</vt:lpstr>
      <vt:lpstr>O Endereço de Deus Pr. Marcelo Augusto de Carvalho</vt:lpstr>
      <vt:lpstr>Endereços...</vt:lpstr>
      <vt:lpstr>5.Quando Comungar Não É suficiente</vt:lpstr>
      <vt:lpstr>Acostumados Com Representações</vt:lpstr>
      <vt:lpstr>Dependiam de Moisés e dos Milagres</vt:lpstr>
      <vt:lpstr>Deus Invisível</vt:lpstr>
      <vt:lpstr>Bezerro de Ouro</vt:lpstr>
      <vt:lpstr>Bezerro de Ouro</vt:lpstr>
      <vt:lpstr>6.Qual o CEP Preferido de Deus?</vt:lpstr>
      <vt:lpstr>“E me farão um santuário para que eu possa habitar no meio deles” Êxodo 25.8</vt:lpstr>
      <vt:lpstr>Apresentação do PowerPoint</vt:lpstr>
      <vt:lpstr>Móveis e Cômodos</vt:lpstr>
      <vt:lpstr>Apresentação do PowerPoint</vt:lpstr>
      <vt:lpstr>Diário: Pecador Arrependido Anual: Por Toda A Nação</vt:lpstr>
      <vt:lpstr>Julgado Mas Perdoado!</vt:lpstr>
      <vt:lpstr>Tudo Isto Já Se Cumpriu Em Jesus!</vt:lpstr>
      <vt:lpstr>Vivemos No Tempo Da Avaliação!</vt:lpstr>
      <vt:lpstr>Você Me Aceita?</vt:lpstr>
    </vt:vector>
  </TitlesOfParts>
  <Company>mac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PENTATEUCO</dc:title>
  <dc:subject>SERMÕES DO PENTATEUCO</dc:subject>
  <dc:creator>Pr. MARCELO AUGUSTO DE CARVALHO</dc:creator>
  <cp:keywords>www.4tons.com</cp:keywords>
  <dc:description>COMÉRCIO PROIBIDO. USO PESSOAL</dc:description>
  <cp:lastModifiedBy>Pr. Marcelo Carvalho</cp:lastModifiedBy>
  <cp:revision>160</cp:revision>
  <dcterms:created xsi:type="dcterms:W3CDTF">2004-08-02T09:28:01Z</dcterms:created>
  <dcterms:modified xsi:type="dcterms:W3CDTF">2019-10-20T10:53:05Z</dcterms:modified>
  <cp:category>SERMÕES POR LIVROS</cp:category>
</cp:coreProperties>
</file>