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324" r:id="rId3"/>
    <p:sldId id="392" r:id="rId4"/>
    <p:sldId id="393" r:id="rId5"/>
    <p:sldId id="351" r:id="rId6"/>
    <p:sldId id="353" r:id="rId7"/>
    <p:sldId id="354" r:id="rId8"/>
    <p:sldId id="424" r:id="rId9"/>
    <p:sldId id="323" r:id="rId10"/>
    <p:sldId id="356" r:id="rId11"/>
    <p:sldId id="357" r:id="rId12"/>
    <p:sldId id="359" r:id="rId13"/>
    <p:sldId id="360" r:id="rId14"/>
    <p:sldId id="361" r:id="rId15"/>
    <p:sldId id="362" r:id="rId16"/>
    <p:sldId id="363" r:id="rId17"/>
    <p:sldId id="426" r:id="rId1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CC"/>
    <a:srgbClr val="CCCC00"/>
    <a:srgbClr val="33CCFF"/>
    <a:srgbClr val="FF3300"/>
    <a:srgbClr val="FF0066"/>
    <a:srgbClr val="00FFCC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09" autoAdjust="0"/>
  </p:normalViewPr>
  <p:slideViewPr>
    <p:cSldViewPr>
      <p:cViewPr varScale="1">
        <p:scale>
          <a:sx n="54" d="100"/>
          <a:sy n="54" d="100"/>
        </p:scale>
        <p:origin x="16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 smtClean="0"/>
              <a:t>Clique para editar os estilos do texto mestre</a:t>
            </a:r>
          </a:p>
          <a:p>
            <a:pPr lvl="1"/>
            <a:r>
              <a:rPr lang="pt-BR" altLang="pt-BR" noProof="0" dirty="0" smtClean="0"/>
              <a:t>Segundo nível</a:t>
            </a:r>
          </a:p>
          <a:p>
            <a:pPr lvl="2"/>
            <a:r>
              <a:rPr lang="pt-BR" altLang="pt-BR" noProof="0" dirty="0" smtClean="0"/>
              <a:t>Terceiro nível</a:t>
            </a:r>
          </a:p>
          <a:p>
            <a:pPr lvl="3"/>
            <a:r>
              <a:rPr lang="pt-BR" altLang="pt-BR" noProof="0" dirty="0" smtClean="0"/>
              <a:t>Quarto nível</a:t>
            </a:r>
          </a:p>
          <a:p>
            <a:pPr lvl="4"/>
            <a:r>
              <a:rPr lang="pt-BR" altLang="pt-BR" noProof="0" dirty="0" smtClean="0"/>
              <a:t>Quinto nível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D2597C-BB1E-4E0D-BEE4-1FD18E293EC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5FE50B-F8BC-45CC-AF30-40B9E00D27D6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764F03-C690-4F57-9C14-4831DCCB4751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9B8A4F-3B6C-447D-8450-22ED7C5A4828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 smtClean="0"/>
              <a:t>Descontente com sua posição, aspirava o sacerdócio. Invejava Arão, e por algum tempo se opôs secretamente à autoridade de Moisés e Arão. Finalmente elaborou um plano para destruir a direção destes.</a:t>
            </a:r>
          </a:p>
          <a:p>
            <a:pPr marL="118872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 smtClean="0"/>
              <a:t>Bem perto de sua tenda estava a tribo de </a:t>
            </a:r>
            <a:r>
              <a:rPr lang="pt-BR" altLang="pt-BR" b="1" dirty="0" err="1" smtClean="0"/>
              <a:t>Rúben</a:t>
            </a:r>
            <a:r>
              <a:rPr lang="pt-BR" altLang="pt-BR" b="1" dirty="0" smtClean="0"/>
              <a:t>, e dela vieram para auxiliá-lo </a:t>
            </a:r>
            <a:r>
              <a:rPr lang="pt-BR" altLang="pt-BR" b="1" dirty="0" err="1" smtClean="0"/>
              <a:t>Datã</a:t>
            </a:r>
            <a:r>
              <a:rPr lang="pt-BR" altLang="pt-BR" b="1" dirty="0" smtClean="0"/>
              <a:t> e </a:t>
            </a:r>
            <a:r>
              <a:rPr lang="pt-BR" altLang="pt-BR" b="1" dirty="0" err="1" smtClean="0"/>
              <a:t>Abirão</a:t>
            </a:r>
            <a:r>
              <a:rPr lang="pt-BR" altLang="pt-BR" b="1" dirty="0" smtClean="0"/>
              <a:t>, príncipes desta tribo. </a:t>
            </a:r>
          </a:p>
          <a:p>
            <a:pPr marL="118872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 smtClean="0"/>
              <a:t>Eles concordaram com </a:t>
            </a:r>
            <a:r>
              <a:rPr lang="pt-BR" altLang="pt-BR" b="1" dirty="0" err="1" smtClean="0"/>
              <a:t>Coré</a:t>
            </a:r>
            <a:r>
              <a:rPr lang="pt-BR" altLang="pt-BR" b="1" dirty="0" smtClean="0"/>
              <a:t> porque achavam que, sendo </a:t>
            </a:r>
            <a:r>
              <a:rPr lang="pt-BR" altLang="pt-BR" b="1" dirty="0" err="1" smtClean="0"/>
              <a:t>Rúben</a:t>
            </a:r>
            <a:r>
              <a:rPr lang="pt-BR" altLang="pt-BR" b="1" dirty="0" smtClean="0"/>
              <a:t> o filho mais velho de Jacó, caberia à sua tribo pelo menos a autoridade civil do povo. Decidiram dividir com </a:t>
            </a:r>
            <a:r>
              <a:rPr lang="pt-BR" altLang="pt-BR" b="1" dirty="0" err="1" smtClean="0"/>
              <a:t>Coré</a:t>
            </a:r>
            <a:r>
              <a:rPr lang="pt-BR" altLang="pt-BR" b="1" dirty="0" smtClean="0"/>
              <a:t> as honras do sacerdócio.  </a:t>
            </a:r>
          </a:p>
          <a:p>
            <a:pPr algn="just" eaLnBrk="1" hangingPunct="1">
              <a:defRPr/>
            </a:pPr>
            <a:endParaRPr lang="pt-BR" alt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E25918-A3A1-48F1-8EFA-5C3AB5C349F9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b="1" smtClean="0"/>
              <a:t>O estado de sentimentos entre o povo favorecia os desígnios de Coré.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b="1" smtClean="0"/>
              <a:t>Não queriam aceitar a sentença divina de vaguearem e morrerem no deserto, e apanhavam qualquer pretexto para crer que não era Deus mas Moisés que os guiava e pronunciara a sua condenação. </a:t>
            </a:r>
          </a:p>
          <a:p>
            <a:pPr algn="just"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FAA38B-5C1C-4D1E-A383-B77B10E491F8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 smtClean="0"/>
              <a:t>Deu a Seu povo aviso e instrução suficientes para os habilitarem a livrar-se do engano daqueles homens mal-intencionados. </a:t>
            </a:r>
          </a:p>
          <a:p>
            <a:pPr marL="118872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 smtClean="0"/>
              <a:t>Mas os 3 continuaram seu trabalho, dizendo ter grande interesse na prosperidade do povo.</a:t>
            </a:r>
          </a:p>
          <a:p>
            <a:pPr marL="118872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 smtClean="0"/>
              <a:t>E disseram que Moisés e Arão haviam usurpado seus cargos, sem direito</a:t>
            </a:r>
          </a:p>
          <a:p>
            <a:pPr marL="118872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altLang="pt-BR" b="1" dirty="0" err="1" smtClean="0"/>
              <a:t>Coré</a:t>
            </a:r>
            <a:r>
              <a:rPr lang="pt-BR" altLang="pt-BR" b="1" dirty="0" smtClean="0"/>
              <a:t> recordou toda a história de suas viagens e afirmou que se Moisés tivesse conduzido melhor o povo as tantas mortes não teriam acontecido.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pt-BR" altLang="pt-BR" b="1" dirty="0" smtClean="0"/>
          </a:p>
          <a:p>
            <a:pPr eaLnBrk="1" hangingPunct="1">
              <a:defRPr/>
            </a:pPr>
            <a:endParaRPr lang="pt-BR" alt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E18AF-81CA-48A9-BA2C-A54C31A5838B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E6C3F-F52D-4298-B735-74F547A801AD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BFDB36-2FD3-4F4B-83C3-54BB00E5EA67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3F154A-7FA9-45E4-997E-56B64B25236E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8BB602-21B0-46C5-9FFA-440C849E5359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FÉ: A ÚNICA MENEIRA</a:t>
            </a:r>
            <a:r>
              <a:rPr lang="pt-BR" altLang="pt-BR" baseline="0" smtClean="0"/>
              <a:t> DE SERVIR A DEUS</a:t>
            </a:r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3E8E4B-3B68-454B-93C5-AA9415C18E38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/>
              <a:t>O POVO PROPÔS ENVIAR ESPIAS À CANAÃ. </a:t>
            </a:r>
          </a:p>
          <a:p>
            <a:pPr eaLnBrk="1" hangingPunct="1"/>
            <a:r>
              <a:rPr lang="pt-BR" altLang="pt-BR" b="1" smtClean="0"/>
              <a:t>Deus permitiu. </a:t>
            </a:r>
          </a:p>
          <a:p>
            <a:pPr eaLnBrk="1" hangingPunct="1"/>
            <a:r>
              <a:rPr lang="pt-BR" altLang="pt-BR" b="1" smtClean="0"/>
              <a:t>Voltaram com notícias boas, mas com impressões pessoais desastrosas.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FD0D8C-2428-4EBE-A112-0788126513CD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 smtClean="0"/>
              <a:t>Quando ouviram o relato dos 10 espias, o povo ergueu um pranto agoniado, que misturou-se com o murmúrio das vozes.</a:t>
            </a:r>
          </a:p>
          <a:p>
            <a:pPr eaLnBrk="1" hangingPunct="1">
              <a:defRPr/>
            </a:pPr>
            <a:r>
              <a:rPr lang="pt-BR" altLang="pt-BR" b="1" dirty="0" smtClean="0"/>
              <a:t>CALEBE não contradisse o que já havia sido dito; os muros eram altos, e os cananeus fortes; MAS DEUS PROMETERA A ISRAEL A TERRA! Não fez política, nem teve medo da crítica.</a:t>
            </a:r>
          </a:p>
          <a:p>
            <a:pPr eaLnBrk="1" hangingPunct="1">
              <a:defRPr/>
            </a:pPr>
            <a:r>
              <a:rPr lang="pt-BR" alt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apenas 2 homens tivessem trazido o mau relato de Canaã, o povo teria acreditado nestes em vez dos que falariam bem da terra, POR CAUSA DE SUA ÍMPIA INCREDULIDADE! </a:t>
            </a:r>
            <a:endParaRPr lang="pt-BR" altLang="pt-BR" b="1" dirty="0" smtClean="0"/>
          </a:p>
          <a:p>
            <a:pPr eaLnBrk="1" hangingPunct="1">
              <a:defRPr/>
            </a:pPr>
            <a:endParaRPr lang="pt-BR" altLang="pt-BR" b="1" dirty="0" smtClean="0"/>
          </a:p>
          <a:p>
            <a:pPr eaLnBrk="1" hangingPunct="1">
              <a:defRPr/>
            </a:pPr>
            <a:endParaRPr lang="pt-BR" alt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292BAE-6A57-4468-AF2F-D03A451046DA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2B539C-1086-4C24-A2B2-D3AADF1B0D69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b="1" smtClean="0"/>
              <a:t>Choraram quando Moisés lhes contou da decisão de Deus. Mas apenas se ENTRISTECIAM DO RESULTADO de seu mau caminho. Não estavam arrependidos.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b="1" smtClean="0"/>
              <a:t>Quando viram que Deus não mudava de sua decisão, declararam que não voltariam ao deserto.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b="1" smtClean="0"/>
              <a:t>Não obedeceriam!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96BF60-CC81-4B36-85F3-7A80B49C4454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O contraste: Moisés, Josué e Calebe aceitaram a ordem de conquistar Canaã, e mesmo sem culpa, aceitaram até o castigo pelo qual não eram culpados!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DF5E39-9334-4C9B-A49A-BABA230AADC7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 smtClean="0"/>
              <a:t>OS LÍDERES QUE O POVO ESCOLHEU:</a:t>
            </a:r>
            <a:br>
              <a:rPr lang="pt-BR" altLang="pt-BR" b="1" dirty="0" smtClean="0"/>
            </a:br>
            <a:r>
              <a:rPr lang="pt-BR" altLang="pt-BR" b="1" dirty="0" smtClean="0"/>
              <a:t>Eram covardes, não aceitaram a ordem de conquistar Canaã.</a:t>
            </a:r>
            <a:br>
              <a:rPr lang="pt-BR" altLang="pt-BR" b="1" dirty="0" smtClean="0"/>
            </a:br>
            <a:r>
              <a:rPr lang="pt-BR" altLang="pt-BR" b="1" dirty="0" smtClean="0"/>
              <a:t>Não aceitaram a decisão divina de castigar os opositores, e ainda se rebelaram diante do castigo da jornada dos 40 anos pelo deserto, e que mereciam.</a:t>
            </a:r>
          </a:p>
          <a:p>
            <a:pPr eaLnBrk="1" hangingPunct="1">
              <a:defRPr/>
            </a:pPr>
            <a:r>
              <a:rPr lang="pt-BR" altLang="pt-BR" b="1" dirty="0" smtClean="0">
                <a:solidFill>
                  <a:srgbClr val="FF3300"/>
                </a:solidFill>
              </a:rPr>
              <a:t>Deus estava ou não certo por ter escolhido quem escolheu?</a:t>
            </a:r>
            <a:br>
              <a:rPr lang="pt-BR" altLang="pt-BR" b="1" dirty="0" smtClean="0">
                <a:solidFill>
                  <a:srgbClr val="FF3300"/>
                </a:solidFill>
              </a:rPr>
            </a:br>
            <a:r>
              <a:rPr lang="pt-BR" altLang="pt-BR" b="1" dirty="0" smtClean="0">
                <a:solidFill>
                  <a:schemeClr val="accent1">
                    <a:satMod val="150000"/>
                  </a:schemeClr>
                </a:solidFill>
              </a:rPr>
              <a:t>- Eu não entendo por que Ele escolheu este ou aquele líder.</a:t>
            </a:r>
            <a:br>
              <a:rPr lang="pt-BR" altLang="pt-BR" b="1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altLang="pt-BR" b="1" dirty="0" smtClean="0">
                <a:solidFill>
                  <a:schemeClr val="accent1">
                    <a:satMod val="150000"/>
                  </a:schemeClr>
                </a:solidFill>
              </a:rPr>
              <a:t>- Ele nunca me explicará tal decisão.</a:t>
            </a:r>
            <a:br>
              <a:rPr lang="pt-BR" altLang="pt-BR" b="1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altLang="pt-BR" b="1" dirty="0" smtClean="0">
                <a:solidFill>
                  <a:schemeClr val="accent1">
                    <a:satMod val="150000"/>
                  </a:schemeClr>
                </a:solidFill>
              </a:rPr>
              <a:t>- Tenho de aceitá-la por fé.</a:t>
            </a:r>
            <a:br>
              <a:rPr lang="pt-BR" altLang="pt-BR" b="1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pt-BR" altLang="pt-BR" b="1" dirty="0" smtClean="0">
                <a:solidFill>
                  <a:schemeClr val="accent1">
                    <a:satMod val="150000"/>
                  </a:schemeClr>
                </a:solidFill>
              </a:rPr>
              <a:t>- Ele sempre tem razão na escolha que faz!</a:t>
            </a:r>
            <a:endParaRPr lang="pt-BR" altLang="pt-BR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3B801-CBF1-4F6A-8216-508E1B7E0018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5951-E442-494D-B6E8-F79D43B11D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7564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8B54A-3920-4C28-9E9B-E0158FBDF36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0758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B723-7C7C-446B-90F6-E98C8601E1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517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0C4B-E277-4EEA-88BA-FE05D189EEB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8376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0BB8-BEE1-47C0-830A-5D42A39188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2430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4276-5C35-4746-9E12-B672F34377E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02446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0EC1-2118-4E0C-ADC0-63107FC415C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0614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B787D-4AD7-4823-8D78-CDD2FC433A3B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8182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22669-214C-4DDB-B297-64822A3EB2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753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D3B5-F494-4DE5-BF8B-46556DA78F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663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615A3-5984-4870-B0DC-798679B7B4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2589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fld id="{114122C3-B673-4C12-9A79-A14E04C011F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6" r:id="rId2"/>
    <p:sldLayoutId id="2147483752" r:id="rId3"/>
    <p:sldLayoutId id="2147483747" r:id="rId4"/>
    <p:sldLayoutId id="2147483748" r:id="rId5"/>
    <p:sldLayoutId id="2147483749" r:id="rId6"/>
    <p:sldLayoutId id="2147483753" r:id="rId7"/>
    <p:sldLayoutId id="2147483754" r:id="rId8"/>
    <p:sldLayoutId id="2147483755" r:id="rId9"/>
    <p:sldLayoutId id="2147483750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arcelo.decarvalho\Pictures\PENTATEUCO\9e4eafff9d-1280x800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arcelo.decarvalho\Pictures\PENTATEUCO\emo_corner_by_kuiji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file:///C:\Users\marcelo.decarvalho\Pictures\PENTATEUCO\Adolf-Hitler-Political-leader-hd-wallpapers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445125"/>
            <a:ext cx="8856984" cy="1008063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A Única </a:t>
            </a:r>
            <a:r>
              <a:rPr lang="pt-BR" altLang="pt-B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M</a:t>
            </a:r>
            <a:r>
              <a:rPr lang="pt-BR" altLang="pt-B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aneira </a:t>
            </a:r>
            <a:r>
              <a:rPr lang="pt-BR" altLang="pt-B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de Servir a Deus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oper Black" panose="0208090404030B020404" pitchFamily="18" charset="0"/>
              </a:rPr>
              <a:t>Pr. Marcelo Augusto de Carvalho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5557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249"/>
            <a:ext cx="8229600" cy="7254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Coré</a:t>
            </a:r>
            <a:r>
              <a:rPr lang="pt-BR" alt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(chamado: em nome do povo)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84325"/>
            <a:ext cx="8686800" cy="5157788"/>
          </a:xfrm>
        </p:spPr>
        <p:txBody>
          <a:bodyPr/>
          <a:lstStyle/>
          <a:p>
            <a:pPr eaLnBrk="1" hangingPunct="1"/>
            <a:r>
              <a:rPr lang="pt-BR" altLang="pt-BR" sz="4000" b="1" smtClean="0"/>
              <a:t>Conspiração muito bem fundamentada, como resultado de um propósito de subverter a autoridade de Moisés e Arão sobre o povo. </a:t>
            </a:r>
          </a:p>
          <a:p>
            <a:pPr eaLnBrk="1" hangingPunct="1"/>
            <a:r>
              <a:rPr lang="pt-BR" altLang="pt-BR" sz="4000" b="1" smtClean="0"/>
              <a:t>CORÉ- dirigente do movimento. Era levita, da família de Coate, e primo de Moisés. Homem de habilidade e influência.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557338"/>
            <a:ext cx="8964612" cy="4967287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Descontente com sua posição, aspirava o sacerdócio. Invejava Arão, e por algum tempo se opôs secretamente à autoridade de Moisés e Arão. Elaborou um plano para derrubá-los!</a:t>
            </a:r>
          </a:p>
          <a:p>
            <a:pPr eaLnBrk="1" hangingPunct="1"/>
            <a:r>
              <a:rPr lang="pt-BR" altLang="pt-BR" b="1" smtClean="0"/>
              <a:t>Bem perto de sua tenda estava a tribo de Rúben Datã e Abirão, príncipes desta tribo, concordavam com Coré porque achavam que, sendo Rúben o filho mais velho de Jacó, caberia à sua tribo a autoridade civil do povo. Decidiram dividir com Coré as honras do sacerdócio. 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249"/>
            <a:ext cx="8229600" cy="7254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Eles Sempre Se Encontram!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2328863" y="1628775"/>
            <a:ext cx="6780212" cy="5113338"/>
          </a:xfrm>
        </p:spPr>
        <p:txBody>
          <a:bodyPr/>
          <a:lstStyle/>
          <a:p>
            <a:pPr marL="117475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 sz="3600" b="1" smtClean="0">
                <a:solidFill>
                  <a:schemeClr val="bg1"/>
                </a:solidFill>
              </a:rPr>
              <a:t>O estado de sentimentos entre o povo favorecia os desígnios de Coré. </a:t>
            </a:r>
          </a:p>
          <a:p>
            <a:pPr marL="117475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pt-BR" altLang="pt-BR" sz="3600" b="1" smtClean="0">
                <a:solidFill>
                  <a:schemeClr val="bg1"/>
                </a:solidFill>
              </a:rPr>
              <a:t>Não queriam aceitar a sentença divina de vaguearem e morrerem no deserto, e apanhavam qualquer pretexto para crer que não era Deus mas Moisés que os guiava e pronunciara a sua condenação.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249"/>
            <a:ext cx="8229600" cy="7254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 que O Povo os Seguiu?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Qual a Estratégia Sindicalista?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512888"/>
            <a:ext cx="9072562" cy="5229225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Deu a Seu povo aviso e instrução suficientes para os habilitarem a livrar-se do engano daqueles homens mal-intencionados. </a:t>
            </a:r>
          </a:p>
          <a:p>
            <a:pPr eaLnBrk="1" hangingPunct="1"/>
            <a:r>
              <a:rPr lang="pt-BR" altLang="pt-BR" b="1" smtClean="0"/>
              <a:t>Mas os 3 continuaram seu trabalho, dizendo ter grande interesse na prosperidade do povo.</a:t>
            </a:r>
          </a:p>
          <a:p>
            <a:pPr eaLnBrk="1" hangingPunct="1"/>
            <a:r>
              <a:rPr lang="pt-BR" altLang="pt-BR" b="1" smtClean="0"/>
              <a:t>E disseram que Moisés e Arão haviam usurpado seus cargos, sem direito</a:t>
            </a:r>
          </a:p>
          <a:p>
            <a:pPr eaLnBrk="1" hangingPunct="1"/>
            <a:r>
              <a:rPr lang="pt-BR" altLang="pt-BR" b="1" smtClean="0"/>
              <a:t>Coré recordou toda a história de suas viagens e afirmou que se Moisés tivesse conduzido melhor o povo as tantas mortes não teriam acontecido. </a:t>
            </a:r>
          </a:p>
          <a:p>
            <a:pPr eaLnBrk="1" hangingPunct="1"/>
            <a:endParaRPr lang="pt-BR" altLang="pt-BR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2060575"/>
            <a:ext cx="8604250" cy="4176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pt-BR" altLang="pt-BR" sz="4000" b="1" smtClean="0">
                <a:solidFill>
                  <a:schemeClr val="bg1"/>
                </a:solidFill>
              </a:rPr>
              <a:t>Ele, Moisés- era o culpado de todo o mal que caíra sobre o povo até então.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pt-BR" altLang="pt-BR" sz="4000" b="1" smtClean="0">
                <a:solidFill>
                  <a:schemeClr val="bg1"/>
                </a:solidFill>
              </a:rPr>
              <a:t>E mais: Se ele, Coré- fosse o líder, teria feito muito mais ao povo do que Moisés.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pt-BR" altLang="pt-BR" sz="4000" b="1" smtClean="0">
                <a:solidFill>
                  <a:schemeClr val="bg1"/>
                </a:solidFill>
              </a:rPr>
              <a:t>Ele dizia: Moisés não nos ama porque deseja tirar de nós nossos pertences. Por isto nos condenou ao deserto.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Luta de Classes X Amor do Partido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Que Fez Moisés?</a:t>
            </a:r>
          </a:p>
        </p:txBody>
      </p:sp>
      <p:pic>
        <p:nvPicPr>
          <p:cNvPr id="8089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84325"/>
            <a:ext cx="5472112" cy="5589588"/>
          </a:xfrm>
        </p:spPr>
        <p:txBody>
          <a:bodyPr/>
          <a:lstStyle/>
          <a:p>
            <a:pPr eaLnBrk="1" hangingPunct="1"/>
            <a:r>
              <a:rPr lang="pt-BR" altLang="pt-BR" sz="4000" b="1" smtClean="0"/>
              <a:t>Quando Moisés soube do que acontecia, disse: </a:t>
            </a:r>
            <a:r>
              <a:rPr lang="pt-BR" altLang="pt-BR" sz="4000" b="1" u="sng" smtClean="0"/>
              <a:t>Amanhã</a:t>
            </a:r>
            <a:r>
              <a:rPr lang="pt-BR" altLang="pt-BR" sz="4000" b="1" smtClean="0"/>
              <a:t> Deus mostrará sua vontade! </a:t>
            </a:r>
          </a:p>
          <a:p>
            <a:pPr eaLnBrk="1" hangingPunct="1"/>
            <a:r>
              <a:rPr lang="pt-BR" altLang="pt-BR" sz="4000" b="1" smtClean="0"/>
              <a:t>Fez isto para que todos os rebeldes pudessem reavaliar suas opiniões.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Que Fez Deus? (Ele Nunca Se Omite)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7700"/>
            <a:ext cx="7200900" cy="4606925"/>
          </a:xfrm>
        </p:spPr>
        <p:txBody>
          <a:bodyPr/>
          <a:lstStyle/>
          <a:p>
            <a:pPr eaLnBrk="1" hangingPunct="1"/>
            <a:r>
              <a:rPr lang="pt-BR" altLang="pt-BR" sz="4000" b="1" smtClean="0">
                <a:solidFill>
                  <a:schemeClr val="bg1"/>
                </a:solidFill>
              </a:rPr>
              <a:t>Coré, Datã e Abirão ficaram às portas de suas tendas, em dasafio à advertência divina. </a:t>
            </a:r>
          </a:p>
          <a:p>
            <a:pPr eaLnBrk="1" hangingPunct="1"/>
            <a:r>
              <a:rPr lang="pt-BR" altLang="pt-BR" sz="4000" b="1" smtClean="0">
                <a:solidFill>
                  <a:schemeClr val="bg1"/>
                </a:solidFill>
              </a:rPr>
              <a:t>A terra os engoliu</a:t>
            </a:r>
          </a:p>
          <a:p>
            <a:pPr eaLnBrk="1" hangingPunct="1"/>
            <a:r>
              <a:rPr lang="pt-BR" altLang="pt-BR" sz="4000" b="1" smtClean="0">
                <a:solidFill>
                  <a:schemeClr val="bg1"/>
                </a:solidFill>
              </a:rPr>
              <a:t>Fogo flamejou da nuvem e consumiu os 250 príncipes que tinham oferecido incenso</a:t>
            </a:r>
          </a:p>
          <a:p>
            <a:pPr eaLnBrk="1" hangingPunct="1"/>
            <a:endParaRPr lang="pt-BR" altLang="pt-BR" sz="40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56792"/>
            <a:ext cx="8784976" cy="5301208"/>
          </a:xfrm>
        </p:spPr>
        <p:txBody>
          <a:bodyPr/>
          <a:lstStyle/>
          <a:p>
            <a:pPr marL="571500" indent="-571500" eaLnBrk="1" fontAlgn="auto" hangingPunct="1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3600" dirty="0" smtClean="0">
                <a:solidFill>
                  <a:schemeClr val="tx1"/>
                </a:solidFill>
              </a:rPr>
              <a:t>Lições: Hebreus 3</a:t>
            </a:r>
            <a:br>
              <a:rPr lang="pt-BR" altLang="pt-BR" sz="3600" dirty="0" smtClean="0">
                <a:solidFill>
                  <a:schemeClr val="tx1"/>
                </a:solidFill>
              </a:rPr>
            </a:br>
            <a:r>
              <a:rPr lang="pt-BR" altLang="pt-BR" sz="3600" dirty="0" smtClean="0">
                <a:solidFill>
                  <a:schemeClr val="tx1"/>
                </a:solidFill>
              </a:rPr>
              <a:t>Tenha noção de quem você é: pecador, e dependente de Deus.</a:t>
            </a:r>
            <a:br>
              <a:rPr lang="pt-BR" altLang="pt-BR" sz="3600" dirty="0" smtClean="0">
                <a:solidFill>
                  <a:schemeClr val="tx1"/>
                </a:solidFill>
              </a:rPr>
            </a:br>
            <a:r>
              <a:rPr lang="pt-BR" altLang="pt-BR" sz="3600" dirty="0" smtClean="0">
                <a:solidFill>
                  <a:schemeClr val="tx1"/>
                </a:solidFill>
              </a:rPr>
              <a:t>Respeite a quem Deus respeita.</a:t>
            </a:r>
            <a:br>
              <a:rPr lang="pt-BR" altLang="pt-BR" sz="3600" dirty="0" smtClean="0">
                <a:solidFill>
                  <a:schemeClr val="tx1"/>
                </a:solidFill>
              </a:rPr>
            </a:br>
            <a:r>
              <a:rPr lang="pt-BR" altLang="pt-BR" sz="3600" dirty="0" smtClean="0">
                <a:solidFill>
                  <a:schemeClr val="tx1"/>
                </a:solidFill>
              </a:rPr>
              <a:t>Deixe o tempo passar, o tempo dirá quem está com a razão!</a:t>
            </a:r>
            <a:br>
              <a:rPr lang="pt-BR" altLang="pt-BR" sz="3600" dirty="0" smtClean="0">
                <a:solidFill>
                  <a:schemeClr val="tx1"/>
                </a:solidFill>
              </a:rPr>
            </a:br>
            <a:r>
              <a:rPr lang="pt-BR" altLang="pt-BR" sz="3600" dirty="0" smtClean="0">
                <a:solidFill>
                  <a:schemeClr val="tx1"/>
                </a:solidFill>
              </a:rPr>
              <a:t>Você nunca terá uma igreja perfeita. Deus quer que você ame a Igreja que Ele te deu!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anose="020B0503020204020204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Pense!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7102"/>
            <a:ext cx="8229600" cy="1009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3. Coragem, O Cão Covarde!</a:t>
            </a:r>
          </a:p>
        </p:txBody>
      </p:sp>
      <p:pic>
        <p:nvPicPr>
          <p:cNvPr id="5427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3251"/>
          <a:stretch>
            <a:fillRect/>
          </a:stretch>
        </p:blipFill>
        <p:spPr bwMode="auto">
          <a:xfrm>
            <a:off x="0" y="1474788"/>
            <a:ext cx="9180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ChangeArrowheads="1"/>
          </p:cNvSpPr>
          <p:nvPr/>
        </p:nvSpPr>
        <p:spPr bwMode="auto">
          <a:xfrm>
            <a:off x="107950" y="115888"/>
            <a:ext cx="8928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O Povo Propôs Enviar Espias À Canaã. </a:t>
            </a:r>
          </a:p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Deus Permitiu.  Notícias Desastrosas</a:t>
            </a:r>
          </a:p>
        </p:txBody>
      </p:sp>
      <p:pic>
        <p:nvPicPr>
          <p:cNvPr id="5632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107950" y="1557338"/>
            <a:ext cx="8964613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  <a:cs typeface="Calibri" panose="020F0502020204030204" pitchFamily="34" charset="0"/>
              </a:rPr>
              <a:t>Ergueu um pranto agoniado misturando-se com o murmúrio das vozes.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  <a:cs typeface="Calibri" panose="020F0502020204030204" pitchFamily="34" charset="0"/>
              </a:rPr>
              <a:t>CALEBE não contradisse o que já havia sido dito; os muros eram altos, e os cananeus fortes; mas Deus prometera a Israel a terra! Não fez política, nem teve medo da crítica.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  <a:cs typeface="Calibri" panose="020F0502020204030204" pitchFamily="34" charset="0"/>
              </a:rPr>
              <a:t>Se apenas 2 homens tivessem trazido o mau relato de Canaã, teriam crido nestes!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7102"/>
            <a:ext cx="8229600" cy="1009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“Povo” Não É Bom! Inclinação Pro 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11313"/>
            <a:ext cx="9144000" cy="5246687"/>
          </a:xfrm>
        </p:spPr>
        <p:txBody>
          <a:bodyPr/>
          <a:lstStyle/>
          <a:p>
            <a:pPr eaLnBrk="1" hangingPunct="1"/>
            <a:r>
              <a:rPr lang="pt-BR" altLang="pt-BR" sz="3600" b="1" smtClean="0"/>
              <a:t>Os espias infiéis denunciavam em alta voz a Calebe e Josué, e levantou-se o clamor para os apedrejar.</a:t>
            </a:r>
          </a:p>
          <a:p>
            <a:pPr eaLnBrk="1" hangingPunct="1"/>
            <a:r>
              <a:rPr lang="pt-BR" altLang="pt-BR" sz="3600" b="1" smtClean="0"/>
              <a:t>Avançaram para os matar, Deus iluminou o tabernáculo com uma luz clamejante</a:t>
            </a:r>
          </a:p>
          <a:p>
            <a:pPr eaLnBrk="1" hangingPunct="1"/>
            <a:r>
              <a:rPr lang="pt-BR" altLang="pt-BR" sz="3600" b="1" smtClean="0"/>
              <a:t>Como vocês em alto e bom som, disseram que preferiam morrer neste deserto do que confiar em mim e enfrentar os cananeus, vossa vontade será cumprida.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7102"/>
            <a:ext cx="8229600" cy="1009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Cuidado: Deus Ouve O Que Você Diz!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557338"/>
            <a:ext cx="7596188" cy="5229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4000" b="1" smtClean="0"/>
              <a:t>Choraram quando Moisés lhes contou da decisão de Deus. Mas apenas se ENTRISTECIAM DO RESULTADO, não estavam arrependidos.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 smtClean="0"/>
              <a:t>Quando viram que Deus não mudaria sua decisão, disseram que não voltariam ao deserto.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 smtClean="0"/>
              <a:t>Não obedeceriam!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7102"/>
            <a:ext cx="8686800" cy="1009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Turrão: “Eu Não Queria, Agora Quero!”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144463" y="1557338"/>
            <a:ext cx="8820150" cy="5327650"/>
          </a:xfrm>
        </p:spPr>
        <p:txBody>
          <a:bodyPr/>
          <a:lstStyle/>
          <a:p>
            <a:pPr eaLnBrk="1" hangingPunct="1"/>
            <a:r>
              <a:rPr lang="pt-BR" altLang="pt-BR" sz="3600" b="1" smtClean="0"/>
              <a:t>Tiveram que recuar e andar 38 anos pelo deserto! </a:t>
            </a:r>
          </a:p>
          <a:p>
            <a:pPr eaLnBrk="1" hangingPunct="1"/>
            <a:r>
              <a:rPr lang="pt-BR" altLang="pt-BR" sz="3600" b="1" smtClean="0"/>
              <a:t>Incrível foi a atitude diferente de Josué e Calebe diante da decisão divina em guiá-los 38 anos pelo deserto.</a:t>
            </a:r>
          </a:p>
          <a:p>
            <a:pPr eaLnBrk="1" hangingPunct="1"/>
            <a:r>
              <a:rPr lang="pt-BR" altLang="pt-BR" sz="3600" b="1" smtClean="0"/>
              <a:t>Tal decreto "foi um amargo desapontamento para Moisés, Arão, Calebe e Josué; todavia, sem murmurar, aceitaram a decisão divina".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7102"/>
            <a:ext cx="8686800" cy="1009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Contraste: 2 X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3"/>
          <a:stretch>
            <a:fillRect/>
          </a:stretch>
        </p:blipFill>
        <p:spPr bwMode="auto">
          <a:xfrm>
            <a:off x="34925" y="3068638"/>
            <a:ext cx="3700463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7102"/>
            <a:ext cx="8686800" cy="1009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Por que Deus Os Escolheu? Já Sabia...</a:t>
            </a:r>
          </a:p>
        </p:txBody>
      </p:sp>
      <p:pic>
        <p:nvPicPr>
          <p:cNvPr id="66564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6" t="23387" b="3670"/>
          <a:stretch>
            <a:fillRect/>
          </a:stretch>
        </p:blipFill>
        <p:spPr bwMode="auto">
          <a:xfrm>
            <a:off x="3492500" y="3068638"/>
            <a:ext cx="24828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7102"/>
            <a:ext cx="8686800" cy="1009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4.Quando Eu Me Acho De Mais!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529</TotalTime>
  <Words>1176</Words>
  <Application>Microsoft Office PowerPoint</Application>
  <PresentationFormat>Apresentação na tela (4:3)</PresentationFormat>
  <Paragraphs>89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Cooper Black</vt:lpstr>
      <vt:lpstr>Corbel</vt:lpstr>
      <vt:lpstr>Wingdings</vt:lpstr>
      <vt:lpstr>Wingdings 2</vt:lpstr>
      <vt:lpstr>Wingdings 3</vt:lpstr>
      <vt:lpstr>Apresentação</vt:lpstr>
      <vt:lpstr>Apresentação do PowerPoint</vt:lpstr>
      <vt:lpstr>3. Coragem, O Cão Covarde!</vt:lpstr>
      <vt:lpstr>Apresentação do PowerPoint</vt:lpstr>
      <vt:lpstr>“Povo” Não É Bom! Inclinação Pro Mal</vt:lpstr>
      <vt:lpstr>Cuidado: Deus Ouve O Que Você Diz!</vt:lpstr>
      <vt:lpstr>Turrão: “Eu Não Queria, Agora Quero!”</vt:lpstr>
      <vt:lpstr>Contraste: 2 X 10</vt:lpstr>
      <vt:lpstr>Por que Deus Os Escolheu? Já Sabia...</vt:lpstr>
      <vt:lpstr>4.Quando Eu Me Acho De Mais!</vt:lpstr>
      <vt:lpstr>Coré (chamado: em nome do povo)</vt:lpstr>
      <vt:lpstr>Eles Sempre Se Encontram!</vt:lpstr>
      <vt:lpstr>Por que O Povo os Seguiu?</vt:lpstr>
      <vt:lpstr>Qual a Estratégia Sindicalista?</vt:lpstr>
      <vt:lpstr>Luta de Classes X Amor do Partido</vt:lpstr>
      <vt:lpstr>Que Fez Moisés?</vt:lpstr>
      <vt:lpstr>Que Fez Deus? (Ele Nunca Se Omite)</vt:lpstr>
      <vt:lpstr>Lições: Hebreus 3 Tenha noção de quem você é: pecador, e dependente de Deus. Respeite a quem Deus respeita. Deixe o tempo passar, o tempo dirá quem está com a razão! Você nunca terá uma igreja perfeita. Deus quer que você ame a Igreja que Ele te deu!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257</cp:revision>
  <dcterms:created xsi:type="dcterms:W3CDTF">2004-08-02T09:28:01Z</dcterms:created>
  <dcterms:modified xsi:type="dcterms:W3CDTF">2019-10-20T13:54:40Z</dcterms:modified>
  <cp:category>SERMÕES POR LIVROS</cp:category>
</cp:coreProperties>
</file>