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332" r:id="rId3"/>
    <p:sldId id="334" r:id="rId4"/>
    <p:sldId id="335" r:id="rId5"/>
    <p:sldId id="336" r:id="rId6"/>
    <p:sldId id="347" r:id="rId7"/>
    <p:sldId id="382" r:id="rId8"/>
    <p:sldId id="352" r:id="rId9"/>
    <p:sldId id="383" r:id="rId10"/>
    <p:sldId id="414" r:id="rId11"/>
    <p:sldId id="428" r:id="rId12"/>
    <p:sldId id="387" r:id="rId13"/>
    <p:sldId id="390" r:id="rId14"/>
    <p:sldId id="321" r:id="rId15"/>
    <p:sldId id="375" r:id="rId16"/>
    <p:sldId id="415" r:id="rId17"/>
    <p:sldId id="420" r:id="rId18"/>
    <p:sldId id="416" r:id="rId19"/>
    <p:sldId id="417" r:id="rId20"/>
    <p:sldId id="418" r:id="rId21"/>
    <p:sldId id="357" r:id="rId2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333399"/>
    <a:srgbClr val="FFFFCC"/>
    <a:srgbClr val="CCCC00"/>
    <a:srgbClr val="FF99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01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dirty="0" smtClean="0"/>
              <a:t>Clique para editar os estilos do texto mestre</a:t>
            </a:r>
          </a:p>
          <a:p>
            <a:pPr lvl="1"/>
            <a:r>
              <a:rPr lang="pt-BR" altLang="pt-BR" noProof="0" dirty="0" smtClean="0"/>
              <a:t>Segundo nível</a:t>
            </a:r>
          </a:p>
          <a:p>
            <a:pPr lvl="2"/>
            <a:r>
              <a:rPr lang="pt-BR" altLang="pt-BR" noProof="0" dirty="0" smtClean="0"/>
              <a:t>Terceiro nível</a:t>
            </a:r>
          </a:p>
          <a:p>
            <a:pPr lvl="3"/>
            <a:r>
              <a:rPr lang="pt-BR" altLang="pt-BR" noProof="0" dirty="0" smtClean="0"/>
              <a:t>Quarto nível</a:t>
            </a:r>
          </a:p>
          <a:p>
            <a:pPr lvl="4"/>
            <a:r>
              <a:rPr lang="pt-BR" altLang="pt-BR" noProof="0" dirty="0" smtClean="0"/>
              <a:t>Quinto nível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895E26-3CEB-4A98-B75D-D73DE240D27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BE370F-9A51-4C4A-8D8F-C1E9CE38FF0F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 smtClean="0"/>
              <a:t>www.4tons.com</a:t>
            </a:r>
          </a:p>
          <a:p>
            <a:pPr algn="ctr" eaLnBrk="1" hangingPunct="1"/>
            <a:r>
              <a:rPr lang="pt-BR" altLang="pt-BR" b="1" smtClean="0"/>
              <a:t>Pr. Marcelo Augusto de Carvalho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99C98E-BA01-4A20-BCB7-85574357D5F1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4524AE-0A2D-4912-B883-49794F4C1F75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893CEC-8611-4F5A-8234-574CFE0F8BC1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/>
              <a:t>Porém, os milagres não foram sempre freqüentes no decorrer da História. Na história bíblica, eles são abundantes em apenas 4 períodos: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045418-3C83-4343-B06D-D0BAA09E714A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115F3F-D669-47B5-8AED-EEE2DD57ABF8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894DA-0802-44DE-83C1-A33EACF68166}" type="slidenum">
              <a:rPr lang="pt-BR" altLang="pt-BR" smtClean="0"/>
              <a:pPr>
                <a:spcBef>
                  <a:spcPct val="0"/>
                </a:spcBef>
              </a:pPr>
              <a:t>15</a:t>
            </a:fld>
            <a:endParaRPr lang="pt-BR" altLang="pt-B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>
                <a:solidFill>
                  <a:srgbClr val="000000"/>
                </a:solidFill>
              </a:rPr>
              <a:t>O próprio ato de Moisés repetir a Lei de Deus para Israel e ordenar que o povo estudasse, memorizasse repetisse sempre a leitura destes preceitos nos levam a considerar a importância da MEMORIZAÇÃO DA PALAVRA DE DEUS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33679E-86A5-445F-9EAD-1463B4751C51}" type="slidenum">
              <a:rPr lang="pt-BR" altLang="pt-BR" smtClean="0"/>
              <a:pPr>
                <a:spcBef>
                  <a:spcPct val="0"/>
                </a:spcBef>
              </a:pPr>
              <a:t>16</a:t>
            </a:fld>
            <a:endParaRPr lang="pt-BR" alt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pt-BR" altLang="pt-BR" b="1" smtClean="0"/>
              <a:t>Os israelitas cumpriram muito bem esta ordem de Deus. Ao menino judeu era ensinada a Torá desde tenra idade. Muitos garotos tinham quase todos os 5 livros de Moisés decorados.</a:t>
            </a:r>
          </a:p>
          <a:p>
            <a:pPr algn="just"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73ED45-427B-4ECB-89E0-A856BAF8A662}" type="slidenum">
              <a:rPr lang="pt-BR" altLang="pt-BR" smtClean="0"/>
              <a:pPr>
                <a:spcBef>
                  <a:spcPct val="0"/>
                </a:spcBef>
              </a:pPr>
              <a:t>17</a:t>
            </a:fld>
            <a:endParaRPr lang="pt-BR" alt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pt-BR" altLang="pt-BR" b="1" smtClean="0"/>
              <a:t>Isto fez com que a mensagem bíblica nunca se perdesse durante tantos séculos. Foi também uma salvaguarda constante aos fiéis remanescentes do povo de Deus.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B6030F-A3EB-4934-998E-7C18E6D24106}" type="slidenum">
              <a:rPr lang="pt-BR" altLang="pt-BR" smtClean="0"/>
              <a:pPr>
                <a:spcBef>
                  <a:spcPct val="0"/>
                </a:spcBef>
              </a:pPr>
              <a:t>18</a:t>
            </a:fld>
            <a:endParaRPr lang="pt-BR" altLang="pt-B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02B3AC-F3B5-4A9F-A2D3-D63E2DBF812E}" type="slidenum">
              <a:rPr lang="pt-BR" altLang="pt-BR" smtClean="0"/>
              <a:pPr>
                <a:spcBef>
                  <a:spcPct val="0"/>
                </a:spcBef>
              </a:pPr>
              <a:t>19</a:t>
            </a:fld>
            <a:endParaRPr lang="pt-BR" alt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AF7460-F23F-4E3C-A6B1-C92C2054E423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7C378F-D3BD-4B87-B9B0-1BF84C5E79E6}" type="slidenum">
              <a:rPr lang="pt-BR" altLang="pt-BR" smtClean="0"/>
              <a:pPr>
                <a:spcBef>
                  <a:spcPct val="0"/>
                </a:spcBef>
              </a:pPr>
              <a:t>20</a:t>
            </a:fld>
            <a:endParaRPr lang="pt-BR" alt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/>
              <a:t>Os reis deveriam ser LEITORES DA PALAVRA DE DEUS todos os dias de sua vida,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B345E0-CC19-4BDF-8FBD-E55EB55424D0}" type="slidenum">
              <a:rPr lang="pt-BR" altLang="pt-BR" smtClean="0"/>
              <a:pPr>
                <a:spcBef>
                  <a:spcPct val="0"/>
                </a:spcBef>
              </a:pPr>
              <a:t>21</a:t>
            </a:fld>
            <a:endParaRPr lang="pt-BR" altLang="pt-B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327DDF-05C9-4448-BBAC-D450A234A6DD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AC7C2D-8E81-4F8E-8E79-B2C9E8B1047B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717933-0A65-4A0A-8BF2-F33C22FA9C2B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D6D02B-B89C-4227-AF2E-842A9F148100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Os cananeus já haviam tido mais de 400 anos de oportunidade para se arrependerem, mas não o quiseram fazer. Agora era a hora do seu juízo</a:t>
            </a:r>
          </a:p>
          <a:p>
            <a:pPr algn="just" eaLnBrk="1" hangingPunct="1"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 smtClean="0"/>
              <a:t>A terra de Canaã já era posse da família de Abraão. É que no intervalo de Israel no Egito outros povos se alojaram ali, e precisavam ser retirados. Mas eles  jamais aceitaram serem transformados ou serem desalojados de sua terra tomada</a:t>
            </a:r>
          </a:p>
          <a:p>
            <a:pPr algn="just"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379EFA-B232-4BAF-9D0C-08664E6F6EB9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FCD50B-9C89-40D8-ABFD-07359F94C1FF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03878E-F1F7-42FE-BBD7-D572D2B812BD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4AFE-76A6-491B-9D7E-C8F7A10BBC8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7788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88CB-8D1C-46C5-80DF-74AD5F666069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6154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2A068-EE02-45AC-9BF9-9FCEB3AE13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095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1E43-9DF7-48DA-9D33-5F009A0D66C9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0507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8BB8-B5A6-49BF-8EA5-C453C23D336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0503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04D73-82FF-4257-8F00-2A9C431E3E01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45348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09E4-35B1-475C-96D0-B3743DCEB79C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4506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3DF8-DB72-4CE1-A581-E4901CBF7FAA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5730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7144-C0E2-4E00-93F7-E074F9D9D1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181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8D391-C0EB-4850-AE21-550829E6E75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847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CE4B9-9975-4E19-8A55-A7BE3AC288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6363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fld id="{F0E69875-01DF-41E4-95E0-A44885743F8D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2" r:id="rId2"/>
    <p:sldLayoutId id="2147483718" r:id="rId3"/>
    <p:sldLayoutId id="2147483713" r:id="rId4"/>
    <p:sldLayoutId id="2147483714" r:id="rId5"/>
    <p:sldLayoutId id="2147483715" r:id="rId6"/>
    <p:sldLayoutId id="2147483719" r:id="rId7"/>
    <p:sldLayoutId id="2147483720" r:id="rId8"/>
    <p:sldLayoutId id="2147483721" r:id="rId9"/>
    <p:sldLayoutId id="2147483716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ingri\Pictures\PENTATEUCO\iona-naturopathy-pulse-diagnosis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ingri\Pictures\PENTATEUCO\266584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373688"/>
            <a:ext cx="8077200" cy="1125537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pt-BR" altLang="pt-BR" sz="4800" b="1" smtClean="0">
                <a:solidFill>
                  <a:schemeClr val="tx1"/>
                </a:solidFill>
                <a:latin typeface="Cooper Black" panose="0208090404030B020404" pitchFamily="18" charset="0"/>
              </a:rPr>
              <a:t>Recordar Para Viver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pt-BR" altLang="pt-BR" sz="2800" b="1" smtClean="0">
                <a:solidFill>
                  <a:schemeClr val="tx1"/>
                </a:solidFill>
                <a:latin typeface="Cooper Black" panose="0208090404030B020404" pitchFamily="18" charset="0"/>
              </a:rPr>
              <a:t>Pr. Marcelo Augusto de Carvalho</a:t>
            </a:r>
          </a:p>
        </p:txBody>
      </p:sp>
      <p:pic>
        <p:nvPicPr>
          <p:cNvPr id="921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15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79388" y="1606550"/>
            <a:ext cx="8964612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Preservar a nação escolhida.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Desenvolver na nação, criada no meio da idolatria egípcia, a FÉ EM DEUS.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Ser ela um exemplo, para todos os tempos, de que em Deus se pode confiar em todas as circunstâncias da vida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Influir nas nações vizinhas que o Êxodo de Israel era um propósito divino e que Seu juízo estava chegando a eles.</a:t>
            </a:r>
          </a:p>
        </p:txBody>
      </p:sp>
      <p:sp>
        <p:nvSpPr>
          <p:cNvPr id="27651" name="Retângulo 4"/>
          <p:cNvSpPr>
            <a:spLocks noChangeArrowheads="1"/>
          </p:cNvSpPr>
          <p:nvPr/>
        </p:nvSpPr>
        <p:spPr bwMode="auto">
          <a:xfrm>
            <a:off x="539750" y="404813"/>
            <a:ext cx="813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Milagres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179388" y="1657350"/>
            <a:ext cx="885825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O êxodo e a manutenção de toda esta nação por 40 anos no deserto foi, o milagre mais estupendo de todos os séculos só suplantado pela encarnação de Jesus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Interessante é notarmos que os milagres relatados na Bíblia nos dão as evidências de sua divina inspiração, pois onde não há milagres não há evidência de divindade.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ângulo 4"/>
          <p:cNvSpPr>
            <a:spLocks noChangeArrowheads="1"/>
          </p:cNvSpPr>
          <p:nvPr/>
        </p:nvSpPr>
        <p:spPr bwMode="auto">
          <a:xfrm>
            <a:off x="539750" y="404813"/>
            <a:ext cx="813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Milagres Abundantes em 4 Períodos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215900" y="1628775"/>
            <a:ext cx="882015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Corbel" panose="020B0503020204020204" pitchFamily="34" charset="0"/>
              <a:buAutoNum type="arabicParenR"/>
            </a:pPr>
            <a:r>
              <a:rPr lang="pt-BR" altLang="pt-BR" sz="4000" b="1">
                <a:solidFill>
                  <a:srgbClr val="000000"/>
                </a:solidFill>
                <a:latin typeface="Calibri" panose="020F0502020204030204" pitchFamily="34" charset="0"/>
              </a:rPr>
              <a:t>No estabelecimento da nação messiânica em Canaã- 1400-1280 a.C. </a:t>
            </a:r>
          </a:p>
          <a:p>
            <a:pPr eaLnBrk="1" hangingPunct="1">
              <a:buClr>
                <a:srgbClr val="FFC000"/>
              </a:buClr>
              <a:buFont typeface="Corbel" panose="020B0503020204020204" pitchFamily="34" charset="0"/>
              <a:buAutoNum type="arabicParenR"/>
            </a:pPr>
            <a:r>
              <a:rPr lang="pt-BR" altLang="pt-BR" sz="4000" b="1">
                <a:solidFill>
                  <a:srgbClr val="000000"/>
                </a:solidFill>
                <a:latin typeface="Calibri" panose="020F0502020204030204" pitchFamily="34" charset="0"/>
              </a:rPr>
              <a:t>No momento da luta contra a idolatria- Elias e Eliseu- 850 a,C. </a:t>
            </a:r>
          </a:p>
          <a:p>
            <a:pPr eaLnBrk="1" hangingPunct="1">
              <a:buClr>
                <a:srgbClr val="FFC000"/>
              </a:buClr>
              <a:buFont typeface="Corbel" panose="020B0503020204020204" pitchFamily="34" charset="0"/>
              <a:buAutoNum type="arabicParenR"/>
            </a:pPr>
            <a:r>
              <a:rPr lang="pt-BR" altLang="pt-BR" sz="4000" b="1">
                <a:solidFill>
                  <a:srgbClr val="000000"/>
                </a:solidFill>
                <a:latin typeface="Calibri" panose="020F0502020204030204" pitchFamily="34" charset="0"/>
              </a:rPr>
              <a:t>No cativeiro, quando a idolatria preponderava- Daniel- 600 a.C. </a:t>
            </a:r>
          </a:p>
          <a:p>
            <a:pPr eaLnBrk="1" hangingPunct="1">
              <a:buClr>
                <a:srgbClr val="FFC000"/>
              </a:buClr>
              <a:buFont typeface="Corbel" panose="020B0503020204020204" pitchFamily="34" charset="0"/>
              <a:buAutoNum type="arabicParenR"/>
            </a:pPr>
            <a:r>
              <a:rPr lang="pt-BR" altLang="pt-BR" sz="4000" b="1">
                <a:solidFill>
                  <a:srgbClr val="000000"/>
                </a:solidFill>
                <a:latin typeface="Calibri" panose="020F0502020204030204" pitchFamily="34" charset="0"/>
              </a:rPr>
              <a:t>Na inauguração do cristianismo- Jesus e os apóstolos- 31-100 d.C.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50825" y="344488"/>
            <a:ext cx="8713788" cy="7080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Não É Preciso Milagres Para Amá-lo</a:t>
            </a:r>
          </a:p>
        </p:txBody>
      </p:sp>
      <p:pic>
        <p:nvPicPr>
          <p:cNvPr id="3379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50825" y="344488"/>
            <a:ext cx="8713788" cy="7080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3. O Melhor Remédio Para o Coração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50825" y="344488"/>
            <a:ext cx="8713788" cy="7080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Repetir Memorizar a Palavra</a:t>
            </a:r>
          </a:p>
        </p:txBody>
      </p:sp>
      <p:pic>
        <p:nvPicPr>
          <p:cNvPr id="37891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Slide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50825" y="344488"/>
            <a:ext cx="8713788" cy="7080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Meninos Decoravam a Torá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Palavra Preservada Por Séculos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41988" name="Picture 4" descr="Slide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Slide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135938" cy="706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Valdenses Decoravam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lide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135938" cy="706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Levavam-na no Corpo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44463" y="1652588"/>
            <a:ext cx="8999537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Hebraico "elleh haddebharim" "estas são as palavras“ Grego "deuteronômio“ "segunda lei"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AUTOR - Moisés- Deut 31.9 e 24-26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DATA DA ESCRITA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1406 a,C. nos últimos dias de Moisés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VERSO-CHAVE Deut 12.1.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TEMA Recordar sempre para não esquecer nunca! </a:t>
            </a:r>
          </a:p>
        </p:txBody>
      </p:sp>
      <p:sp>
        <p:nvSpPr>
          <p:cNvPr id="11267" name="Retângulo 2"/>
          <p:cNvSpPr>
            <a:spLocks noChangeArrowheads="1"/>
          </p:cNvSpPr>
          <p:nvPr/>
        </p:nvSpPr>
        <p:spPr bwMode="auto">
          <a:xfrm>
            <a:off x="539750" y="404813"/>
            <a:ext cx="813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Deuteronômio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287338" y="115888"/>
            <a:ext cx="86772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Os reis deveriam Ler a PALAVRA DE DEUS todos os dias de sua vida, </a:t>
            </a:r>
          </a:p>
        </p:txBody>
      </p:sp>
      <p:pic>
        <p:nvPicPr>
          <p:cNvPr id="4813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0" y="344488"/>
            <a:ext cx="9144000" cy="7080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Quanto Tempo Você Dedica À Sua Bíblia?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79388" y="1628775"/>
            <a:ext cx="87137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Preferido e mais citado por Jesus.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Contém 259 referências aos demais livros do Pentateuco, é citado 356 vezes pelos outros livros do VT e mais de 190 vezes no NT.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É a súmula da teologia do VT 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Livro que mais trata de questões do relacionamento humano</a:t>
            </a:r>
          </a:p>
        </p:txBody>
      </p:sp>
      <p:sp>
        <p:nvSpPr>
          <p:cNvPr id="13315" name="Retângulo 1"/>
          <p:cNvSpPr>
            <a:spLocks noChangeArrowheads="1"/>
          </p:cNvSpPr>
          <p:nvPr/>
        </p:nvSpPr>
        <p:spPr bwMode="auto">
          <a:xfrm>
            <a:off x="539750" y="404813"/>
            <a:ext cx="813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O Livro Mais Importante Do VT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115888"/>
            <a:ext cx="9144000" cy="12017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Por Que Deus Mandou Matar Os Povos Cananeus? </a:t>
            </a:r>
          </a:p>
        </p:txBody>
      </p:sp>
      <p:pic>
        <p:nvPicPr>
          <p:cNvPr id="15363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2"/>
          <a:stretch>
            <a:fillRect/>
          </a:stretch>
        </p:blipFill>
        <p:spPr bwMode="auto">
          <a:xfrm>
            <a:off x="0" y="1484313"/>
            <a:ext cx="9144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44463" y="1682750"/>
            <a:ext cx="8891587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800" b="1">
                <a:latin typeface="Calibri" panose="020F0502020204030204" pitchFamily="34" charset="0"/>
              </a:rPr>
              <a:t>Neste tempo do VT a questão era de impossível convivência.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800" b="1">
                <a:latin typeface="Calibri" panose="020F0502020204030204" pitchFamily="34" charset="0"/>
              </a:rPr>
              <a:t>O perigo da imoralidade, da idolatria,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800" b="1">
                <a:latin typeface="Calibri" panose="020F0502020204030204" pitchFamily="34" charset="0"/>
              </a:rPr>
              <a:t>do cativeiro, da servidão e da morte.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800" b="1">
                <a:latin typeface="Calibri" panose="020F0502020204030204" pitchFamily="34" charset="0"/>
              </a:rPr>
              <a:t>Era um tempo de matar ou morrer, e assim para que seu povo existisse, seus propósitos tempo e espaço se cumprisse era dolorosamente preciso matar</a:t>
            </a:r>
          </a:p>
        </p:txBody>
      </p:sp>
      <p:sp>
        <p:nvSpPr>
          <p:cNvPr id="17411" name="Retângulo 3"/>
          <p:cNvSpPr>
            <a:spLocks noChangeArrowheads="1"/>
          </p:cNvSpPr>
          <p:nvPr/>
        </p:nvSpPr>
        <p:spPr bwMode="auto">
          <a:xfrm>
            <a:off x="539750" y="404813"/>
            <a:ext cx="813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Motivos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71438" y="1557338"/>
            <a:ext cx="8964612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700" b="1">
                <a:latin typeface="Calibri" panose="020F0502020204030204" pitchFamily="34" charset="0"/>
              </a:rPr>
              <a:t>Os cananeus já haviam tido mais de 400 anos de oportunidade para se arrependerem, mas não o quiseram fazer.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700" b="1">
                <a:latin typeface="Calibri" panose="020F0502020204030204" pitchFamily="34" charset="0"/>
              </a:rPr>
              <a:t>A terra de Canaã já era posse da família de Abraão. É que no intervalo de Israel no Egito outros povos se alojaram ali, e precisavam ser retirados. Mas eles  jamais aceitaram serem transformados ou serem desalojados de sua terra tomada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2"/>
          <p:cNvSpPr>
            <a:spLocks noChangeArrowheads="1"/>
          </p:cNvSpPr>
          <p:nvPr/>
        </p:nvSpPr>
        <p:spPr bwMode="auto">
          <a:xfrm>
            <a:off x="539750" y="404813"/>
            <a:ext cx="813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2.O Que os Milagres Não Podem Fazer?</a:t>
            </a:r>
          </a:p>
        </p:txBody>
      </p:sp>
      <p:pic>
        <p:nvPicPr>
          <p:cNvPr id="2150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689600" y="1928813"/>
            <a:ext cx="3346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200" b="1">
                <a:solidFill>
                  <a:schemeClr val="bg1"/>
                </a:solidFill>
                <a:latin typeface="Calibri" panose="020F0502020204030204" pitchFamily="34" charset="0"/>
              </a:rPr>
              <a:t>Os milagres eram tão freqüentes e estupendos, que a intenção do registro dos fatos, é que estes não seriam possíveis a não ser pela mão de Deus.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3"/>
          <p:cNvSpPr>
            <a:spLocks noChangeArrowheads="1"/>
          </p:cNvSpPr>
          <p:nvPr/>
        </p:nvSpPr>
        <p:spPr bwMode="auto">
          <a:xfrm>
            <a:off x="539750" y="404813"/>
            <a:ext cx="813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O Propósito dos Milagres</a:t>
            </a:r>
          </a:p>
        </p:txBody>
      </p:sp>
      <p:pic>
        <p:nvPicPr>
          <p:cNvPr id="2560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resentaçã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" id="{BEF332A2-9FAC-48AF-B3AE-DBA2F34DB90A}" vid="{0505893A-CF53-41C0-85A4-A00F49DEA33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</Template>
  <TotalTime>376</TotalTime>
  <Words>755</Words>
  <Application>Microsoft Office PowerPoint</Application>
  <PresentationFormat>Apresentação na tela (4:3)</PresentationFormat>
  <Paragraphs>76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Cooper Black</vt:lpstr>
      <vt:lpstr>Corbel</vt:lpstr>
      <vt:lpstr>Wingdings</vt:lpstr>
      <vt:lpstr>Wingdings 2</vt:lpstr>
      <vt:lpstr>Wingdings 3</vt:lpstr>
      <vt:lpstr>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Palavra Preservada Por Séculos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PENTATEUCO</dc:title>
  <dc:subject>SERMÕES DO PENTATEUCO</dc:subject>
  <dc:creator>Pr. MARCELO AUGUSTO DE CARVALHO</dc:creator>
  <cp:keywords>www.4tons.com</cp:keywords>
  <dc:description>COMÉRCIO PROIBIDO. USO PESSOAL</dc:description>
  <cp:lastModifiedBy>Pr. Marcelo Carvalho</cp:lastModifiedBy>
  <cp:revision>184</cp:revision>
  <dcterms:created xsi:type="dcterms:W3CDTF">2004-08-02T09:28:01Z</dcterms:created>
  <dcterms:modified xsi:type="dcterms:W3CDTF">2019-10-20T11:14:29Z</dcterms:modified>
  <cp:category>SERMÕES POR LIVROS</cp:category>
</cp:coreProperties>
</file>