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8" r:id="rId2"/>
    <p:sldId id="259" r:id="rId3"/>
    <p:sldId id="320" r:id="rId4"/>
    <p:sldId id="362" r:id="rId5"/>
    <p:sldId id="363" r:id="rId6"/>
    <p:sldId id="329" r:id="rId7"/>
    <p:sldId id="321" r:id="rId8"/>
    <p:sldId id="333" r:id="rId9"/>
    <p:sldId id="366" r:id="rId10"/>
    <p:sldId id="367" r:id="rId11"/>
    <p:sldId id="407" r:id="rId12"/>
    <p:sldId id="368" r:id="rId13"/>
    <p:sldId id="369" r:id="rId14"/>
    <p:sldId id="408" r:id="rId15"/>
    <p:sldId id="374" r:id="rId16"/>
    <p:sldId id="409" r:id="rId17"/>
    <p:sldId id="376" r:id="rId18"/>
    <p:sldId id="322" r:id="rId19"/>
    <p:sldId id="411" r:id="rId20"/>
    <p:sldId id="377" r:id="rId21"/>
    <p:sldId id="412" r:id="rId22"/>
    <p:sldId id="340" r:id="rId23"/>
    <p:sldId id="260" r:id="rId24"/>
    <p:sldId id="341" r:id="rId25"/>
    <p:sldId id="382" r:id="rId26"/>
    <p:sldId id="432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00"/>
    <a:srgbClr val="CC9900"/>
    <a:srgbClr val="FFFF00"/>
    <a:srgbClr val="333399"/>
    <a:srgbClr val="CC0066"/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86" autoAdjust="0"/>
  </p:normalViewPr>
  <p:slideViewPr>
    <p:cSldViewPr>
      <p:cViewPr varScale="1">
        <p:scale>
          <a:sx n="52" d="100"/>
          <a:sy n="52" d="100"/>
        </p:scale>
        <p:origin x="17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 smtClean="0"/>
              <a:t>Clique para editar os estilos do texto mestre</a:t>
            </a:r>
          </a:p>
          <a:p>
            <a:pPr lvl="1"/>
            <a:r>
              <a:rPr lang="pt-BR" altLang="pt-BR" noProof="0" dirty="0" smtClean="0"/>
              <a:t>Segundo nível</a:t>
            </a:r>
          </a:p>
          <a:p>
            <a:pPr lvl="2"/>
            <a:r>
              <a:rPr lang="pt-BR" altLang="pt-BR" noProof="0" dirty="0" smtClean="0"/>
              <a:t>Terceiro nível</a:t>
            </a:r>
          </a:p>
          <a:p>
            <a:pPr lvl="3"/>
            <a:r>
              <a:rPr lang="pt-BR" altLang="pt-BR" noProof="0" dirty="0" smtClean="0"/>
              <a:t>Quarto nível</a:t>
            </a:r>
          </a:p>
          <a:p>
            <a:pPr lvl="4"/>
            <a:r>
              <a:rPr lang="pt-BR" altLang="pt-BR" noProof="0" dirty="0" smtClean="0"/>
              <a:t>Quinto nível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3D66C5-CD99-4478-880C-35FAC093DB1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 smtClean="0"/>
              <a:t>www.4tons.com</a:t>
            </a:r>
          </a:p>
          <a:p>
            <a:pPr algn="ctr" eaLnBrk="1" hangingPunct="1"/>
            <a:r>
              <a:rPr lang="pt-BR" altLang="pt-BR" b="1" smtClean="0"/>
              <a:t>Pr. Marcelo Augusto de Carvalho</a:t>
            </a:r>
          </a:p>
          <a:p>
            <a:pPr eaLnBrk="1" hangingPunct="1"/>
            <a:endParaRPr lang="pt-BR" altLang="pt-BR" b="1" smtClean="0"/>
          </a:p>
          <a:p>
            <a:pPr eaLnBrk="1" hangingPunct="1"/>
            <a:r>
              <a:rPr lang="pt-BR" altLang="pt-BR" b="1" smtClean="0"/>
              <a:t>Lavras-MG 5/05/2009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35175F-6770-4A8B-A1C8-88D2F341B0B1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b="1" dirty="0" smtClean="0"/>
              <a:t>PROSTITUTA: </a:t>
            </a:r>
            <a:r>
              <a:rPr lang="pt-BR" alt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Para os padrões israelitas e não cananeus. Na verdade era alguém de função muito importante para seu povo.</a:t>
            </a:r>
          </a:p>
          <a:p>
            <a:pPr>
              <a:defRPr/>
            </a:pPr>
            <a:endParaRPr lang="pt-BR" b="1" dirty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DCB07B-395A-444E-8572-DF682A48D201}" type="slidenum">
              <a:rPr lang="pt-BR" altLang="pt-BR" smtClean="0">
                <a:latin typeface="Calibri" panose="020F0502020204030204" pitchFamily="34" charset="0"/>
              </a:rPr>
              <a:pPr/>
              <a:t>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062">
              <a:lnSpc>
                <a:spcPct val="90000"/>
              </a:lnSpc>
              <a:defRPr/>
            </a:pPr>
            <a:r>
              <a:rPr lang="pt-BR" altLang="pt-BR" b="1" dirty="0" smtClean="0"/>
              <a:t>Salvou sua família</a:t>
            </a:r>
          </a:p>
          <a:p>
            <a:pPr marL="119062">
              <a:lnSpc>
                <a:spcPct val="90000"/>
              </a:lnSpc>
              <a:defRPr/>
            </a:pPr>
            <a:r>
              <a:rPr lang="pt-BR" altLang="pt-BR" b="1" dirty="0" smtClean="0"/>
              <a:t>Tão honrada em Israel que casou-se com </a:t>
            </a:r>
            <a:r>
              <a:rPr lang="pt-BR" altLang="pt-BR" b="1" dirty="0" err="1" smtClean="0"/>
              <a:t>Salmom</a:t>
            </a:r>
            <a:r>
              <a:rPr lang="pt-BR" altLang="pt-BR" b="1" dirty="0" smtClean="0"/>
              <a:t>, príncipe, e ancestral de </a:t>
            </a:r>
            <a:r>
              <a:rPr lang="pt-BR" altLang="pt-BR" b="1" dirty="0" err="1" smtClean="0"/>
              <a:t>Boaz</a:t>
            </a:r>
            <a:r>
              <a:rPr lang="pt-BR" altLang="pt-BR" b="1" dirty="0" smtClean="0"/>
              <a:t>, Davi e Cristo.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1B7DA3-41D4-4308-9129-01E47FC9ED1B}" type="slidenum">
              <a:rPr lang="pt-BR" altLang="pt-BR" smtClean="0">
                <a:latin typeface="Calibri" panose="020F0502020204030204" pitchFamily="34" charset="0"/>
              </a:rPr>
              <a:pPr/>
              <a:t>15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alt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 uma cidade tão grande Deus salvou apenas 1 família. Que fracasso! Deus pensa diferente!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EE93EC-86E3-426E-9E76-F5453477F670}" type="slidenum">
              <a:rPr lang="pt-BR" altLang="pt-BR" smtClean="0">
                <a:latin typeface="Calibri" panose="020F0502020204030204" pitchFamily="34" charset="0"/>
              </a:rPr>
              <a:pPr/>
              <a:t>16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38150" indent="-319088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b="1" smtClean="0"/>
              <a:t>Deus prefere pequenos auditórios. </a:t>
            </a:r>
          </a:p>
          <a:p>
            <a:pPr marL="438150" indent="-319088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b="1" smtClean="0"/>
              <a:t>(Nicodemos, a samaritana)</a:t>
            </a:r>
          </a:p>
          <a:p>
            <a:pPr marL="438150" indent="-319088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b="1" smtClean="0"/>
              <a:t>O resultado do trabalho pessoal é permanente e eficaz.</a:t>
            </a: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9600F3-3A96-4929-B897-C5C74C6ADC29}" type="slidenum">
              <a:rPr lang="pt-BR" altLang="pt-BR" smtClean="0">
                <a:latin typeface="Calibri" panose="020F0502020204030204" pitchFamily="34" charset="0"/>
              </a:rPr>
              <a:pPr/>
              <a:t>17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b="1" smtClean="0"/>
              <a:t>Consagração – única força para o trabalho espiritual.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1CB0BA-6C31-4A11-85F4-07A03010BE1D}" type="slidenum">
              <a:rPr lang="pt-BR" altLang="pt-BR" smtClean="0">
                <a:latin typeface="Calibri" panose="020F0502020204030204" pitchFamily="34" charset="0"/>
              </a:rPr>
              <a:pPr/>
              <a:t>18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b="1" smtClean="0"/>
              <a:t>Aceitaram o louco plano divino (voltas X armas) 7 dias 13 voltas</a:t>
            </a:r>
          </a:p>
          <a:p>
            <a:r>
              <a:rPr lang="pt-BR" altLang="pt-BR" b="1" smtClean="0"/>
              <a:t>Fé para ousar fazer o ridículo diante dos cananeus</a:t>
            </a:r>
          </a:p>
          <a:p>
            <a:r>
              <a:rPr lang="pt-BR" altLang="pt-BR" b="1" smtClean="0"/>
              <a:t>Agiram como um grupo.</a:t>
            </a:r>
          </a:p>
          <a:p>
            <a:r>
              <a:rPr lang="pt-BR" altLang="pt-BR" b="1" smtClean="0"/>
              <a:t>Todos cooperaram.</a:t>
            </a:r>
          </a:p>
          <a:p>
            <a:r>
              <a:rPr lang="pt-BR" altLang="pt-BR" b="1" smtClean="0"/>
              <a:t>7 dias 13 voltas – o teste da fé</a:t>
            </a:r>
          </a:p>
          <a:p>
            <a:r>
              <a:rPr lang="pt-BR" altLang="pt-BR" b="1" smtClean="0"/>
              <a:t>Sua força não estava nos braços ou sabedoria mas na direção divina.</a:t>
            </a:r>
          </a:p>
          <a:p>
            <a:r>
              <a:rPr lang="pt-BR" altLang="pt-BR" b="1" smtClean="0"/>
              <a:t>Deus usou um terremoto para os muros caírem.</a:t>
            </a:r>
          </a:p>
          <a:p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103271-460F-4BC9-94DC-014A1ACB2848}" type="slidenum">
              <a:rPr lang="pt-BR" altLang="pt-BR" smtClean="0">
                <a:latin typeface="Calibri" panose="020F0502020204030204" pitchFamily="34" charset="0"/>
              </a:rPr>
              <a:pPr/>
              <a:t>25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117A-541D-4109-8C3D-8EF8D0FD83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4432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A391-5CF8-4CE5-AFBD-0ECE1527841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0607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CE6B-FF7A-4814-800C-6064E64F6E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55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B53E-D66F-4EB4-B660-4319927BF6E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326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ED22-C780-4248-9521-5339A5E67A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6719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D350-13A4-4FEB-8063-A314E7DEA625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9221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6360-6B2F-434B-9B72-670C4B3B037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8245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2EC1-F6E7-4EE2-AA2F-10836ADA83C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8774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0B0B-3089-42EF-AA8A-CBB72C43DB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345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CA77-EA39-4667-BBFF-524270405D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611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517C-CDF2-43FA-BE6F-9274309D44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8574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r>
              <a:rPr lang="pt-BR" altLang="pt-BR"/>
              <a:t>www.4tons.com                          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11780511-B45A-4B2B-A3DD-AE360E954C6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53" r:id="rId3"/>
    <p:sldLayoutId id="2147483748" r:id="rId4"/>
    <p:sldLayoutId id="2147483749" r:id="rId5"/>
    <p:sldLayoutId id="2147483750" r:id="rId6"/>
    <p:sldLayoutId id="2147483754" r:id="rId7"/>
    <p:sldLayoutId id="2147483755" r:id="rId8"/>
    <p:sldLayoutId id="2147483756" r:id="rId9"/>
    <p:sldLayoutId id="2147483751" r:id="rId10"/>
    <p:sldLayoutId id="214748375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Pictures\PENTATEUCO\silhouette-photography-girl-sunset-sea-dark-water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445125"/>
            <a:ext cx="8569325" cy="995363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pt-BR" altLang="pt-BR" sz="4400" b="1" dirty="0" smtClean="0">
                <a:latin typeface="Cooper Black" panose="0208090404030B020404" pitchFamily="18" charset="0"/>
              </a:rPr>
              <a:t>Como Tomar Posse da Benção</a:t>
            </a:r>
            <a:endParaRPr lang="pt-BR" altLang="pt-BR" sz="4400" b="1" dirty="0" smtClean="0">
              <a:latin typeface="Cooper Black" panose="0208090404030B020404" pitchFamily="18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pt-BR" altLang="pt-BR" sz="2800" b="1" dirty="0" smtClean="0">
                <a:latin typeface="Cooper Black" panose="0208090404030B020404" pitchFamily="18" charset="0"/>
              </a:rPr>
              <a:t>Pr. Marcelo Augusto de Carvalho</a:t>
            </a:r>
          </a:p>
        </p:txBody>
      </p:sp>
      <p:pic>
        <p:nvPicPr>
          <p:cNvPr id="9219" name="Imagem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1700213"/>
            <a:ext cx="4535487" cy="4608512"/>
          </a:xfrm>
        </p:spPr>
        <p:txBody>
          <a:bodyPr rtlCol="0">
            <a:normAutofit fontScale="77500" lnSpcReduction="20000"/>
          </a:bodyPr>
          <a:lstStyle/>
          <a:p>
            <a:pPr marL="118872" indent="0" algn="r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4600" b="1" dirty="0" smtClean="0"/>
              <a:t>Era duplo, distantes 5m um do outro. O externo 2m e o interno 4m de espessura. Ambos tinham 10 m de altura. Se ligavam por casas construídas na parte superior.</a:t>
            </a:r>
          </a:p>
        </p:txBody>
      </p:sp>
      <p:sp>
        <p:nvSpPr>
          <p:cNvPr id="20484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Morava No Muro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7"/>
          <p:cNvSpPr>
            <a:spLocks noChangeArrowheads="1"/>
          </p:cNvSpPr>
          <p:nvPr/>
        </p:nvSpPr>
        <p:spPr bwMode="auto">
          <a:xfrm>
            <a:off x="684213" y="1700213"/>
            <a:ext cx="7848600" cy="4824412"/>
          </a:xfrm>
          <a:prstGeom prst="ellipse">
            <a:avLst/>
          </a:prstGeom>
          <a:solidFill>
            <a:srgbClr val="FFCC00"/>
          </a:solidFill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1507" name="Oval 8"/>
          <p:cNvSpPr>
            <a:spLocks noChangeArrowheads="1"/>
          </p:cNvSpPr>
          <p:nvPr/>
        </p:nvSpPr>
        <p:spPr bwMode="auto">
          <a:xfrm>
            <a:off x="1331913" y="2276475"/>
            <a:ext cx="6553200" cy="3744913"/>
          </a:xfrm>
          <a:prstGeom prst="ellipse">
            <a:avLst/>
          </a:prstGeom>
          <a:solidFill>
            <a:schemeClr val="bg1"/>
          </a:solidFill>
          <a:ln w="1651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3851275" y="6092825"/>
            <a:ext cx="1728788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1509" name="Retângulo 4"/>
          <p:cNvSpPr>
            <a:spLocks noChangeArrowheads="1"/>
          </p:cNvSpPr>
          <p:nvPr/>
        </p:nvSpPr>
        <p:spPr bwMode="auto">
          <a:xfrm>
            <a:off x="539750" y="344488"/>
            <a:ext cx="8208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Maquete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2420938"/>
            <a:ext cx="4248150" cy="3384550"/>
          </a:xfrm>
        </p:spPr>
        <p:txBody>
          <a:bodyPr/>
          <a:lstStyle/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4000" b="1" smtClean="0"/>
              <a:t>Medida de segurança pois era fácil fugir por sua casa, e não por motivos sexuais!</a:t>
            </a:r>
          </a:p>
        </p:txBody>
      </p:sp>
      <p:sp>
        <p:nvSpPr>
          <p:cNvPr id="22532" name="Retângulo 5"/>
          <p:cNvSpPr>
            <a:spLocks noChangeArrowheads="1"/>
          </p:cNvSpPr>
          <p:nvPr/>
        </p:nvSpPr>
        <p:spPr bwMode="auto">
          <a:xfrm>
            <a:off x="323850" y="344488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Espias: Por que Não foram em Outra Casa?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9406"/>
          <a:stretch>
            <a:fillRect/>
          </a:stretch>
        </p:blipFill>
        <p:spPr bwMode="auto">
          <a:xfrm>
            <a:off x="3779838" y="1520825"/>
            <a:ext cx="5329237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4321175" cy="5113338"/>
          </a:xfrm>
          <a:ln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4000" b="1" dirty="0" smtClean="0"/>
              <a:t>Não há justificativa mesmo fazendo para salvar os espias. Mas Deus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4000" b="1" dirty="0" smtClean="0"/>
              <a:t>a aceitou com seus defeitos, apesar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4000" b="1" dirty="0" smtClean="0"/>
              <a:t>de não aceitá-los.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4000" b="1" dirty="0" smtClean="0"/>
              <a:t>Era seu melhor naquele instante!</a:t>
            </a:r>
          </a:p>
        </p:txBody>
      </p:sp>
      <p:sp>
        <p:nvSpPr>
          <p:cNvPr id="23556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Ela Mentiu!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858250" cy="5300662"/>
          </a:xfrm>
        </p:spPr>
        <p:txBody>
          <a:bodyPr rtlCol="0">
            <a:normAutofit fontScale="92500"/>
          </a:bodyPr>
          <a:lstStyle/>
          <a:p>
            <a:pPr marL="690372" indent="-571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4000" b="1" dirty="0" smtClean="0"/>
              <a:t>Arriscou sua vida para salvar os espias</a:t>
            </a:r>
          </a:p>
          <a:p>
            <a:pPr marL="690372" indent="-571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4000" b="1" dirty="0" smtClean="0"/>
              <a:t>Creu no poder e nas promessas do Deus de Israel e pediu para participar delas.</a:t>
            </a:r>
          </a:p>
          <a:p>
            <a:pPr marL="690372" indent="-571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4000" b="1" dirty="0" smtClean="0"/>
              <a:t>Renunciou </a:t>
            </a:r>
            <a:r>
              <a:rPr lang="pt-BR" altLang="pt-BR" sz="4000" b="1" dirty="0"/>
              <a:t>a tudo o que tinha: seu povo, cultura, religião e estilo de vida.</a:t>
            </a:r>
          </a:p>
          <a:p>
            <a:pPr marL="690372" indent="-571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4000" b="1" dirty="0" smtClean="0"/>
              <a:t>Prosseguiu </a:t>
            </a:r>
            <a:r>
              <a:rPr lang="pt-BR" altLang="pt-BR" sz="4000" b="1" dirty="0"/>
              <a:t>– depois que os espias foram embora continuou confiando, usando o cordão vermelho na janela</a:t>
            </a:r>
            <a:r>
              <a:rPr lang="pt-BR" altLang="pt-BR" sz="4000" b="1" dirty="0" smtClean="0"/>
              <a:t>.</a:t>
            </a:r>
            <a:endParaRPr lang="pt-BR" altLang="pt-BR" sz="4000" b="1" dirty="0"/>
          </a:p>
        </p:txBody>
      </p:sp>
      <p:sp>
        <p:nvSpPr>
          <p:cNvPr id="24579" name="Retângulo 3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Converteu-se!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076825" y="1628775"/>
            <a:ext cx="3959225" cy="3168650"/>
          </a:xfrm>
          <a:extLst>
            <a:ext uri="{91240B29-F687-4F45-9708-019B960494DF}">
              <a14:hiddenLine xmlns:a14="http://schemas.microsoft.com/office/drawing/2010/main" w="95250" cap="flat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3600" b="1" smtClean="0"/>
              <a:t>Salvou sua família</a:t>
            </a:r>
          </a:p>
          <a:p>
            <a:pPr marL="11747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3600" b="1" smtClean="0"/>
              <a:t>Tão honrada que casou-se com Salmom, príncipe, </a:t>
            </a:r>
          </a:p>
          <a:p>
            <a:pPr marL="11747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3600" b="1" smtClean="0"/>
              <a:t>e ancestral de Boaz, Davi e Cristo.</a:t>
            </a:r>
          </a:p>
        </p:txBody>
      </p:sp>
      <p:sp>
        <p:nvSpPr>
          <p:cNvPr id="25603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Resultado de Sua Fé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Evangelismo: Quão Poucos!!!</a:t>
            </a:r>
          </a:p>
        </p:txBody>
      </p:sp>
      <p:pic>
        <p:nvPicPr>
          <p:cNvPr id="27651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1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2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Deus Prefere Pequenos Auditórios</a:t>
            </a:r>
          </a:p>
        </p:txBody>
      </p:sp>
      <p:pic>
        <p:nvPicPr>
          <p:cNvPr id="2969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694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2"/>
          <p:cNvSpPr>
            <a:spLocks noChangeArrowheads="1"/>
          </p:cNvSpPr>
          <p:nvPr/>
        </p:nvSpPr>
        <p:spPr bwMode="auto">
          <a:xfrm>
            <a:off x="323850" y="344488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3. Não Há Serviço Bom Sem Consagração</a:t>
            </a:r>
          </a:p>
        </p:txBody>
      </p:sp>
      <p:pic>
        <p:nvPicPr>
          <p:cNvPr id="3174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23850" y="3538538"/>
            <a:ext cx="85693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4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Tiveram de lavar as roupas  e deixar qualquer coisa que os desviasse a atenção do grande milagre que o Senhor operaria por eles.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893175" cy="522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3600" b="1" smtClean="0"/>
              <a:t>Josué- Hebraico - Deus é Salvação</a:t>
            </a:r>
            <a:br>
              <a:rPr lang="pt-BR" altLang="pt-BR" sz="3600" b="1" smtClean="0"/>
            </a:br>
            <a:r>
              <a:rPr lang="pt-BR" altLang="pt-BR" sz="3600" b="1" smtClean="0"/>
              <a:t>Grego - Iesous ou Jesus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 b="1" smtClean="0"/>
              <a:t>AUTOR- Josué &amp; Finéias (últimos versos)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 b="1" smtClean="0"/>
              <a:t>DATA- 1380 aC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 b="1" smtClean="0"/>
              <a:t>TEMPO- 24 anos. Da morte de Moisés à de Josué.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 b="1" smtClean="0"/>
              <a:t>Verso chave- 1.2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 b="1" smtClean="0"/>
              <a:t>TEMA- A conquista de Canaã. A fidelidade de Deus em cumprir suas promessas a seus filhos 400 anos depois de o ter prometido.</a:t>
            </a:r>
          </a:p>
        </p:txBody>
      </p:sp>
      <p:sp>
        <p:nvSpPr>
          <p:cNvPr id="11267" name="Retângulo 1"/>
          <p:cNvSpPr>
            <a:spLocks noChangeArrowheads="1"/>
          </p:cNvSpPr>
          <p:nvPr/>
        </p:nvSpPr>
        <p:spPr bwMode="auto">
          <a:xfrm>
            <a:off x="539750" y="344488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Josué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4. A Passagem Pelo Jordão</a:t>
            </a:r>
          </a:p>
        </p:txBody>
      </p:sp>
      <p:pic>
        <p:nvPicPr>
          <p:cNvPr id="3481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1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512888"/>
            <a:ext cx="8820150" cy="5300662"/>
          </a:xfrm>
        </p:spPr>
        <p:txBody>
          <a:bodyPr rtlCol="0">
            <a:normAutofit fontScale="92500" lnSpcReduction="10000"/>
          </a:bodyPr>
          <a:lstStyle/>
          <a:p>
            <a:pPr marL="690372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4000" b="1" dirty="0" smtClean="0"/>
              <a:t>Em </a:t>
            </a:r>
            <a:r>
              <a:rPr lang="pt-BR" altLang="pt-BR" sz="4000" b="1" dirty="0" err="1" smtClean="0"/>
              <a:t>Adã</a:t>
            </a:r>
            <a:r>
              <a:rPr lang="pt-BR" altLang="pt-BR" sz="4000" b="1" dirty="0" smtClean="0"/>
              <a:t> o rio corre por ribanceiras de barro com 13m de altura. Subitamente a correnteza estancou acima, o leito ficou seco, e abaixo continuou a correr!</a:t>
            </a:r>
          </a:p>
          <a:p>
            <a:pPr marL="690372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4000" b="1" dirty="0"/>
              <a:t>Podiam ter passado 1 mês antes, o </a:t>
            </a:r>
            <a:r>
              <a:rPr lang="pt-BR" altLang="pt-BR" sz="4000" b="1" dirty="0" smtClean="0"/>
              <a:t>rio </a:t>
            </a:r>
            <a:r>
              <a:rPr lang="pt-BR" altLang="pt-BR" sz="4000" b="1" dirty="0"/>
              <a:t>estaria bem baixo, não precisariam de milagre. Mas Deus queria fortalecer sua fé, e colocar medo nos cananeus, que haviam zombado por Jeová não os fazer conquistar Canaã 40 anos antes.</a:t>
            </a:r>
            <a:endParaRPr lang="pt-BR" altLang="pt-BR" sz="4000" b="1" dirty="0" smtClean="0"/>
          </a:p>
        </p:txBody>
      </p:sp>
      <p:sp>
        <p:nvSpPr>
          <p:cNvPr id="35843" name="Retângulo 2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O Momento Certo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ângulo 3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O Único Caminho Divino: A Fé!</a:t>
            </a:r>
          </a:p>
        </p:txBody>
      </p:sp>
      <p:pic>
        <p:nvPicPr>
          <p:cNvPr id="36867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ângulo 2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5. Fé Vale Mais Que Músculos</a:t>
            </a:r>
          </a:p>
        </p:txBody>
      </p:sp>
      <p:pic>
        <p:nvPicPr>
          <p:cNvPr id="3789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Era Impossível Conquistar Jericó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8785225" cy="48974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altLang="pt-BR" sz="3800" b="1" smtClean="0"/>
              <a:t>Raça poderosa e treinada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altLang="pt-BR" sz="3800" b="1" smtClean="0"/>
              <a:t>Tribos coligadas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altLang="pt-BR" sz="3800" b="1" smtClean="0"/>
              <a:t>Carros de ferro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altLang="pt-BR" sz="3800" b="1" smtClean="0"/>
              <a:t>Cidades fortificadas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altLang="pt-BR" sz="3800" b="1" smtClean="0"/>
              <a:t>Muros duplos, espessura de 2 e 4m e 10m de altura e 7 acres de comprimento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altLang="pt-BR" sz="3800" b="1" smtClean="0"/>
              <a:t>Centro do culto a ASTAROTE, o mais vil e degradante de Canaã.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6263"/>
            <a:ext cx="8713787" cy="4606925"/>
          </a:xfr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pt-BR" altLang="pt-BR" sz="4000" b="1" smtClean="0"/>
              <a:t>Aceitaram o louco plano divino (voltas X armas) 7 dias 13 voltas</a:t>
            </a:r>
          </a:p>
          <a:p>
            <a:pPr eaLnBrk="1" hangingPunct="1"/>
            <a:r>
              <a:rPr lang="pt-BR" altLang="pt-BR" sz="4000" b="1" smtClean="0"/>
              <a:t>Fé para ousar fazer o ridículo diante dos cananeus (força na fé não braços)</a:t>
            </a:r>
          </a:p>
          <a:p>
            <a:pPr eaLnBrk="1" hangingPunct="1"/>
            <a:r>
              <a:rPr lang="pt-BR" altLang="pt-BR" sz="4000" b="1" smtClean="0"/>
              <a:t>Agiram como um grupo.</a:t>
            </a:r>
          </a:p>
          <a:p>
            <a:pPr eaLnBrk="1" hangingPunct="1"/>
            <a:r>
              <a:rPr lang="pt-BR" altLang="pt-BR" sz="4000" b="1" smtClean="0"/>
              <a:t>Todos cooperaram.</a:t>
            </a:r>
          </a:p>
          <a:p>
            <a:pPr eaLnBrk="1" hangingPunct="1"/>
            <a:r>
              <a:rPr lang="pt-BR" altLang="pt-BR" sz="4000" b="1" smtClean="0"/>
              <a:t>Deus usou um terremoto</a:t>
            </a:r>
          </a:p>
        </p:txBody>
      </p:sp>
      <p:sp>
        <p:nvSpPr>
          <p:cNvPr id="39939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Segredo Da Vitória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ângulo 5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Crer e Obedecer!</a:t>
            </a:r>
          </a:p>
        </p:txBody>
      </p:sp>
      <p:pic>
        <p:nvPicPr>
          <p:cNvPr id="4198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1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1. Sendo O Homem Para o Momento</a:t>
            </a:r>
          </a:p>
        </p:txBody>
      </p:sp>
      <p:pic>
        <p:nvPicPr>
          <p:cNvPr id="1229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91217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87338" y="1776413"/>
            <a:ext cx="83883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Filho de Num tribo de Efraim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Atendente de Moisés por 40 anos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85 anos ao suceder Moisés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Fiel Nos Piores Momentos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Um dos 12 espias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Morreu aos 110</a:t>
            </a:r>
          </a:p>
        </p:txBody>
      </p:sp>
      <p:sp>
        <p:nvSpPr>
          <p:cNvPr id="13315" name="Retângulo 2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Quem Era Josué?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1557338"/>
            <a:ext cx="8891587" cy="5257800"/>
          </a:xfrm>
        </p:spPr>
        <p:txBody>
          <a:bodyPr rtlCol="0">
            <a:normAutofit lnSpcReduction="10000"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000" b="1" dirty="0" smtClean="0"/>
              <a:t>Passou no teste das circunstâncias adversas. (os 10 espias covardes).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000" b="1" dirty="0" smtClean="0"/>
              <a:t>Foi submisso a Moisés – aprendeu a ser humilde servindo.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000" b="1" dirty="0" smtClean="0"/>
              <a:t>Via </a:t>
            </a:r>
            <a:r>
              <a:rPr lang="pt-BR" altLang="pt-BR" sz="4000" b="1" dirty="0"/>
              <a:t>os defeitos de Moisés mas </a:t>
            </a:r>
            <a:r>
              <a:rPr lang="pt-BR" altLang="pt-BR" sz="4000" b="1" dirty="0" smtClean="0"/>
              <a:t>mesmo assim </a:t>
            </a:r>
            <a:r>
              <a:rPr lang="pt-BR" altLang="pt-BR" sz="4000" b="1" dirty="0"/>
              <a:t>o </a:t>
            </a:r>
            <a:r>
              <a:rPr lang="pt-BR" altLang="pt-BR" sz="4000" b="1" dirty="0" smtClean="0"/>
              <a:t>respeitava.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4000" b="1" dirty="0" smtClean="0"/>
              <a:t>Dedicou-se </a:t>
            </a:r>
            <a:r>
              <a:rPr lang="pt-BR" altLang="pt-BR" sz="4000" b="1" dirty="0"/>
              <a:t>inteiramente ao estudo </a:t>
            </a:r>
            <a:r>
              <a:rPr lang="pt-BR" altLang="pt-BR" sz="4000" b="1" dirty="0" smtClean="0"/>
              <a:t>dos livros </a:t>
            </a:r>
            <a:r>
              <a:rPr lang="pt-BR" altLang="pt-BR" sz="4000" b="1" dirty="0"/>
              <a:t>de Moisés o que lhe </a:t>
            </a:r>
            <a:r>
              <a:rPr lang="pt-BR" altLang="pt-BR" sz="4000" b="1" dirty="0" smtClean="0"/>
              <a:t>garantiu sabedoria </a:t>
            </a:r>
            <a:r>
              <a:rPr lang="pt-BR" altLang="pt-BR" sz="4000" b="1" dirty="0"/>
              <a:t>e guia no trabalho.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4000" b="1" dirty="0" smtClean="0"/>
          </a:p>
        </p:txBody>
      </p:sp>
      <p:sp>
        <p:nvSpPr>
          <p:cNvPr id="14339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O Homem Para O Momento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3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Deus Pode Contar Com Você?</a:t>
            </a:r>
          </a:p>
        </p:txBody>
      </p:sp>
      <p:pic>
        <p:nvPicPr>
          <p:cNvPr id="1536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2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2. Você Casaria Com Ela?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Raabe</a:t>
            </a:r>
          </a:p>
        </p:txBody>
      </p:sp>
      <p:pic>
        <p:nvPicPr>
          <p:cNvPr id="17411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/>
          <a:stretch>
            <a:fillRect/>
          </a:stretch>
        </p:blipFill>
        <p:spPr bwMode="auto">
          <a:xfrm>
            <a:off x="36513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4149725"/>
            <a:ext cx="4608512" cy="2808288"/>
          </a:xfrm>
        </p:spPr>
        <p:txBody>
          <a:bodyPr/>
          <a:lstStyle/>
          <a:p>
            <a:pPr marL="571500" indent="-571500" eaLnBrk="1" hangingPunct="1"/>
            <a:r>
              <a:rPr lang="pt-BR" altLang="pt-BR" sz="4000" b="1" smtClean="0">
                <a:solidFill>
                  <a:schemeClr val="bg1"/>
                </a:solidFill>
              </a:rPr>
              <a:t>Mulher</a:t>
            </a:r>
          </a:p>
          <a:p>
            <a:pPr marL="571500" indent="-571500" eaLnBrk="1" hangingPunct="1"/>
            <a:r>
              <a:rPr lang="pt-BR" altLang="pt-BR" sz="4000" b="1" smtClean="0">
                <a:solidFill>
                  <a:schemeClr val="bg1"/>
                </a:solidFill>
              </a:rPr>
              <a:t>Cananita</a:t>
            </a:r>
          </a:p>
          <a:p>
            <a:pPr marL="571500" indent="-571500" eaLnBrk="1" hangingPunct="1"/>
            <a:r>
              <a:rPr lang="pt-BR" altLang="pt-BR" sz="4000" b="1" smtClean="0">
                <a:solidFill>
                  <a:schemeClr val="bg1"/>
                </a:solidFill>
              </a:rPr>
              <a:t>Prostituta Cultual</a:t>
            </a:r>
          </a:p>
          <a:p>
            <a:pPr marL="571500" indent="-571500" eaLnBrk="1" hangingPunct="1"/>
            <a:r>
              <a:rPr lang="pt-BR" altLang="pt-BR" sz="4000" b="1" smtClean="0">
                <a:solidFill>
                  <a:schemeClr val="bg1"/>
                </a:solidFill>
              </a:rPr>
              <a:t>Mentirosa</a:t>
            </a:r>
          </a:p>
        </p:txBody>
      </p:sp>
      <p:sp>
        <p:nvSpPr>
          <p:cNvPr id="18436" name="Retângulo 5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4 Pontos Negativos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507</TotalTime>
  <Words>729</Words>
  <Application>Microsoft Office PowerPoint</Application>
  <PresentationFormat>Apresentação na tela (4:3)</PresentationFormat>
  <Paragraphs>99</Paragraphs>
  <Slides>26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Cooper Black</vt:lpstr>
      <vt:lpstr>Corbel</vt:lpstr>
      <vt:lpstr>Wingdings</vt:lpstr>
      <vt:lpstr>Wingdings 2</vt:lpstr>
      <vt:lpstr>Wingdings 3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119</cp:revision>
  <dcterms:created xsi:type="dcterms:W3CDTF">2004-08-02T09:28:01Z</dcterms:created>
  <dcterms:modified xsi:type="dcterms:W3CDTF">2019-10-20T11:18:55Z</dcterms:modified>
  <cp:category>SERMÕES POR LIVROS</cp:category>
</cp:coreProperties>
</file>