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7"/>
  </p:notesMasterIdLst>
  <p:sldIdLst>
    <p:sldId id="258" r:id="rId2"/>
    <p:sldId id="259" r:id="rId3"/>
    <p:sldId id="378" r:id="rId4"/>
    <p:sldId id="399" r:id="rId5"/>
    <p:sldId id="400" r:id="rId6"/>
    <p:sldId id="379" r:id="rId7"/>
    <p:sldId id="382" r:id="rId8"/>
    <p:sldId id="392" r:id="rId9"/>
    <p:sldId id="383" r:id="rId10"/>
    <p:sldId id="393" r:id="rId11"/>
    <p:sldId id="394" r:id="rId12"/>
    <p:sldId id="395" r:id="rId13"/>
    <p:sldId id="396" r:id="rId14"/>
    <p:sldId id="397" r:id="rId15"/>
    <p:sldId id="398" r:id="rId16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FFFF00"/>
    <a:srgbClr val="000000"/>
    <a:srgbClr val="6600FF"/>
    <a:srgbClr val="FF9900"/>
    <a:srgbClr val="FF0066"/>
    <a:srgbClr val="6600CC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A41475-DC97-4C47-99A6-57F532A811B8}" v="21" dt="2022-05-26T18:50:56.5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76481" autoAdjust="0"/>
  </p:normalViewPr>
  <p:slideViewPr>
    <p:cSldViewPr>
      <p:cViewPr varScale="1">
        <p:scale>
          <a:sx n="48" d="100"/>
          <a:sy n="48" d="100"/>
        </p:scale>
        <p:origin x="98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. Marcelo Carvalho" userId="003edaac93cd75e4" providerId="LiveId" clId="{2DA41475-DC97-4C47-99A6-57F532A811B8}"/>
    <pc:docChg chg="modSld">
      <pc:chgData name="Pr. Marcelo Carvalho" userId="003edaac93cd75e4" providerId="LiveId" clId="{2DA41475-DC97-4C47-99A6-57F532A811B8}" dt="2022-05-26T18:51:01.488" v="131" actId="1035"/>
      <pc:docMkLst>
        <pc:docMk/>
      </pc:docMkLst>
      <pc:sldChg chg="addSp modSp mod">
        <pc:chgData name="Pr. Marcelo Carvalho" userId="003edaac93cd75e4" providerId="LiveId" clId="{2DA41475-DC97-4C47-99A6-57F532A811B8}" dt="2022-05-26T18:47:00.410" v="25" actId="1035"/>
        <pc:sldMkLst>
          <pc:docMk/>
          <pc:sldMk cId="0" sldId="258"/>
        </pc:sldMkLst>
        <pc:picChg chg="add mod">
          <ac:chgData name="Pr. Marcelo Carvalho" userId="003edaac93cd75e4" providerId="LiveId" clId="{2DA41475-DC97-4C47-99A6-57F532A811B8}" dt="2022-05-26T18:47:00.410" v="25" actId="1035"/>
          <ac:picMkLst>
            <pc:docMk/>
            <pc:sldMk cId="0" sldId="258"/>
            <ac:picMk id="2" creationId="{5ACEFB60-E8BF-AC86-E7A9-A5CC70C84739}"/>
          </ac:picMkLst>
        </pc:picChg>
      </pc:sldChg>
      <pc:sldChg chg="addSp modSp mod setBg">
        <pc:chgData name="Pr. Marcelo Carvalho" userId="003edaac93cd75e4" providerId="LiveId" clId="{2DA41475-DC97-4C47-99A6-57F532A811B8}" dt="2022-05-26T18:48:35.779" v="59" actId="1036"/>
        <pc:sldMkLst>
          <pc:docMk/>
          <pc:sldMk cId="0" sldId="378"/>
        </pc:sldMkLst>
        <pc:spChg chg="mod">
          <ac:chgData name="Pr. Marcelo Carvalho" userId="003edaac93cd75e4" providerId="LiveId" clId="{2DA41475-DC97-4C47-99A6-57F532A811B8}" dt="2022-05-26T18:48:35.779" v="59" actId="1036"/>
          <ac:spMkLst>
            <pc:docMk/>
            <pc:sldMk cId="0" sldId="378"/>
            <ac:spMk id="12291" creationId="{00000000-0000-0000-0000-000000000000}"/>
          </ac:spMkLst>
        </pc:spChg>
        <pc:picChg chg="add mod ord">
          <ac:chgData name="Pr. Marcelo Carvalho" userId="003edaac93cd75e4" providerId="LiveId" clId="{2DA41475-DC97-4C47-99A6-57F532A811B8}" dt="2022-05-26T18:48:22.849" v="55" actId="171"/>
          <ac:picMkLst>
            <pc:docMk/>
            <pc:sldMk cId="0" sldId="378"/>
            <ac:picMk id="2" creationId="{54DEC448-B162-6548-3797-1C6949AE2CBC}"/>
          </ac:picMkLst>
        </pc:picChg>
      </pc:sldChg>
      <pc:sldChg chg="addSp modSp mod">
        <pc:chgData name="Pr. Marcelo Carvalho" userId="003edaac93cd75e4" providerId="LiveId" clId="{2DA41475-DC97-4C47-99A6-57F532A811B8}" dt="2022-05-26T18:50:11.958" v="105" actId="1035"/>
        <pc:sldMkLst>
          <pc:docMk/>
          <pc:sldMk cId="1441838333" sldId="399"/>
        </pc:sldMkLst>
        <pc:spChg chg="mod">
          <ac:chgData name="Pr. Marcelo Carvalho" userId="003edaac93cd75e4" providerId="LiveId" clId="{2DA41475-DC97-4C47-99A6-57F532A811B8}" dt="2022-05-26T18:50:11.958" v="105" actId="1035"/>
          <ac:spMkLst>
            <pc:docMk/>
            <pc:sldMk cId="1441838333" sldId="399"/>
            <ac:spMk id="12291" creationId="{00000000-0000-0000-0000-000000000000}"/>
          </ac:spMkLst>
        </pc:spChg>
        <pc:picChg chg="add mod ord modCrop">
          <ac:chgData name="Pr. Marcelo Carvalho" userId="003edaac93cd75e4" providerId="LiveId" clId="{2DA41475-DC97-4C47-99A6-57F532A811B8}" dt="2022-05-26T18:50:00.278" v="95" actId="171"/>
          <ac:picMkLst>
            <pc:docMk/>
            <pc:sldMk cId="1441838333" sldId="399"/>
            <ac:picMk id="2" creationId="{1DECA0AE-7784-B15F-7BBF-DA404E747F5C}"/>
          </ac:picMkLst>
        </pc:picChg>
      </pc:sldChg>
      <pc:sldChg chg="addSp modSp mod setBg">
        <pc:chgData name="Pr. Marcelo Carvalho" userId="003edaac93cd75e4" providerId="LiveId" clId="{2DA41475-DC97-4C47-99A6-57F532A811B8}" dt="2022-05-26T18:51:01.488" v="131" actId="1035"/>
        <pc:sldMkLst>
          <pc:docMk/>
          <pc:sldMk cId="2768629303" sldId="400"/>
        </pc:sldMkLst>
        <pc:picChg chg="add mod">
          <ac:chgData name="Pr. Marcelo Carvalho" userId="003edaac93cd75e4" providerId="LiveId" clId="{2DA41475-DC97-4C47-99A6-57F532A811B8}" dt="2022-05-26T18:51:01.488" v="131" actId="1035"/>
          <ac:picMkLst>
            <pc:docMk/>
            <pc:sldMk cId="2768629303" sldId="400"/>
            <ac:picMk id="2" creationId="{9ED1E9C9-4BEC-BEF3-1BEC-1043812C714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ffectLst/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ffectLst/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 dirty="0"/>
              <a:t>Clique para editar os estilos do texto mestre</a:t>
            </a:r>
          </a:p>
          <a:p>
            <a:pPr lvl="1"/>
            <a:r>
              <a:rPr lang="pt-BR" altLang="pt-BR" noProof="0" dirty="0"/>
              <a:t>Segundo nível</a:t>
            </a:r>
          </a:p>
          <a:p>
            <a:pPr lvl="2"/>
            <a:r>
              <a:rPr lang="pt-BR" altLang="pt-BR" noProof="0" dirty="0"/>
              <a:t>Terceiro nível</a:t>
            </a:r>
          </a:p>
          <a:p>
            <a:pPr lvl="3"/>
            <a:r>
              <a:rPr lang="pt-BR" altLang="pt-BR" noProof="0" dirty="0"/>
              <a:t>Quarto nível</a:t>
            </a:r>
          </a:p>
          <a:p>
            <a:pPr lvl="4"/>
            <a:r>
              <a:rPr lang="pt-BR" altLang="pt-BR" noProof="0" dirty="0"/>
              <a:t>Quinto nível</a:t>
            </a:r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ffectLst/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53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29D0E32-BEE9-4B5C-B360-7BEBC31DBD97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pt-BR" altLang="pt-BR" b="1"/>
              <a:t>www.4tons.com</a:t>
            </a:r>
          </a:p>
          <a:p>
            <a:pPr algn="ctr" eaLnBrk="1" hangingPunct="1"/>
            <a:r>
              <a:rPr lang="pt-BR" altLang="pt-BR" b="1"/>
              <a:t>Pr. Marcelo Augusto de Carvalho</a:t>
            </a:r>
          </a:p>
          <a:p>
            <a:pPr eaLnBrk="1" hangingPunct="1"/>
            <a:endParaRPr lang="pt-BR" altLang="pt-BR" b="1"/>
          </a:p>
          <a:p>
            <a:pPr eaLnBrk="1" hangingPunct="1"/>
            <a:r>
              <a:rPr lang="pt-BR" altLang="pt-BR" b="1"/>
              <a:t>Lavras-MG 19/05/2009</a:t>
            </a:r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00F050-6184-4DBD-8881-23772662B6A0}" type="slidenum">
              <a:rPr lang="pt-BR" altLang="pt-BR" smtClean="0"/>
              <a:pPr>
                <a:spcBef>
                  <a:spcPct val="0"/>
                </a:spcBef>
              </a:pPr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ctangle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             Pr. Marcelo Augusto de Carvalho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CD911-F85F-4F69-9ED0-F08B68B3A7C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21712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             Pr. Marcelo Augusto de Carvalho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6D791-7949-48D2-BE6D-2F3B45C8C7FD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57001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ctangle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             Pr. Marcelo Augusto de Carvalho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51E9D-6198-48B8-9610-CD82D09AA32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2424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             Pr. Marcelo Augusto de Carvalho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B726D-5A5B-4FBB-98BA-7353E1EBCDF7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08542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ctangle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             Pr. Marcelo Augusto de Carvalho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EF785-B6C4-40A9-A0EB-A6091397C2B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73302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             Pr. Marcelo Augusto de Carvalho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ECCE6-B383-4457-AF63-AA2821D2B22F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112537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             Pr. Marcelo Augusto de Carvalho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7D03C-4F80-4CD1-AD8C-E82A2F53C7A0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147576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             Pr. Marcelo Augusto de Carvalho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E1531-A1DE-4B0B-BA43-81F1BFBAE5E3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69238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             Pr. Marcelo Augusto de Carvalho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3451F-AE88-44BB-93CE-974ACFD775C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8080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             Pr. Marcelo Augusto de Carvalho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BE1B0-8DFC-45DA-9922-F68994AD2EF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4228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 altLang="pt-BR"/>
              <a:t>www.4tons.com                                                    Pr. Marcelo Augusto de Carvalho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97FF7-9A59-44C2-8456-62495C01E11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06947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Calibri" panose="020F0502020204030204" pitchFamily="34" charset="0"/>
              </a:defRPr>
            </a:lvl1pPr>
            <a:extLst/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Calibri" panose="020F0502020204030204" pitchFamily="34" charset="0"/>
              </a:defRPr>
            </a:lvl1pPr>
            <a:extLst/>
          </a:lstStyle>
          <a:p>
            <a:pPr>
              <a:defRPr/>
            </a:pPr>
            <a:r>
              <a:rPr lang="pt-BR" altLang="pt-BR"/>
              <a:t>www.4tons.com                                                    Pr. Marcelo Augusto de Carvalho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Calibri" panose="020F0502020204030204" pitchFamily="34" charset="0"/>
              </a:defRPr>
            </a:lvl1pPr>
            <a:extLst/>
          </a:lstStyle>
          <a:p>
            <a:pPr>
              <a:defRPr/>
            </a:pPr>
            <a:fld id="{43A5E4F5-D440-483D-B33E-074787CD1BCD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2" r:id="rId2"/>
    <p:sldLayoutId id="2147483748" r:id="rId3"/>
    <p:sldLayoutId id="2147483743" r:id="rId4"/>
    <p:sldLayoutId id="2147483744" r:id="rId5"/>
    <p:sldLayoutId id="2147483745" r:id="rId6"/>
    <p:sldLayoutId id="2147483749" r:id="rId7"/>
    <p:sldLayoutId id="2147483750" r:id="rId8"/>
    <p:sldLayoutId id="2147483751" r:id="rId9"/>
    <p:sldLayoutId id="2147483746" r:id="rId10"/>
    <p:sldLayoutId id="2147483752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rcelo.decarvalho\Pictures\PENTATEUCO\191719_Papel-de-Parede-Seta_1600x1200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438" y="5445125"/>
            <a:ext cx="8964612" cy="1008063"/>
          </a:xfrm>
          <a:extLst>
            <a:ext uri="{909E8E84-426E-40DD-AFC4-6F175D3DCCD1}">
              <a14:hiddenFill xmlns:a14="http://schemas.microsoft.com/office/drawing/2010/main">
                <a:solidFill>
                  <a:srgbClr val="660066"/>
                </a:solidFill>
              </a14:hiddenFill>
            </a:ext>
          </a:extLst>
        </p:spPr>
        <p:txBody>
          <a:bodyPr/>
          <a:lstStyle/>
          <a:p>
            <a:pPr algn="r" eaLnBrk="1" hangingPunct="1">
              <a:buFont typeface="Wingdings" panose="05000000000000000000" pitchFamily="2" charset="2"/>
              <a:buNone/>
            </a:pPr>
            <a:r>
              <a:rPr lang="pt-BR" altLang="pt-BR" sz="4000" b="1" dirty="0">
                <a:latin typeface="Cooper Black" panose="0208090404030B020404" pitchFamily="18" charset="0"/>
              </a:rPr>
              <a:t>O Triste Caminho de Um Idólatra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pt-BR" altLang="pt-BR" sz="2800" b="1" dirty="0">
                <a:latin typeface="Cooper Black" panose="0208090404030B020404" pitchFamily="18" charset="0"/>
              </a:rPr>
              <a:t>Pr. Marcelo Carvalho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ACEFB60-E8BF-AC86-E7A9-A5CC70C84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03448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>
                <a:solidFill>
                  <a:schemeClr val="bg1"/>
                </a:solidFill>
              </a:rPr>
              <a:t>3. Cananeus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z="4000" b="1"/>
              <a:t>Causa: abandonaram ao Senhor</a:t>
            </a:r>
          </a:p>
          <a:p>
            <a:pPr eaLnBrk="1" hangingPunct="1"/>
            <a:r>
              <a:rPr lang="pt-BR" altLang="pt-BR" sz="4000" b="1"/>
              <a:t>Tempo: 20 anos de opressão</a:t>
            </a:r>
          </a:p>
          <a:p>
            <a:pPr eaLnBrk="1" hangingPunct="1"/>
            <a:r>
              <a:rPr lang="pt-BR" altLang="pt-BR" sz="4000" b="1"/>
              <a:t>Libertador: Débora e Baraque</a:t>
            </a:r>
          </a:p>
          <a:p>
            <a:pPr eaLnBrk="1" hangingPunct="1"/>
            <a:r>
              <a:rPr lang="pt-BR" altLang="pt-BR" sz="4000" b="1"/>
              <a:t>Resultado: 40 anos de paz</a:t>
            </a:r>
          </a:p>
          <a:p>
            <a:pPr eaLnBrk="1" hangingPunct="1"/>
            <a:r>
              <a:rPr lang="pt-BR" altLang="pt-BR" sz="4000" b="1"/>
              <a:t>Lição: falta de comunhão pessoal provoca escravidão maior que idolatria e imoralidade!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>
                <a:solidFill>
                  <a:schemeClr val="bg1"/>
                </a:solidFill>
              </a:rPr>
              <a:t>4. </a:t>
            </a:r>
            <a:r>
              <a:rPr lang="pt-BR" altLang="pt-BR" sz="4000" dirty="0" err="1">
                <a:solidFill>
                  <a:schemeClr val="bg1"/>
                </a:solidFill>
              </a:rPr>
              <a:t>Midianitas</a:t>
            </a:r>
            <a:endParaRPr lang="pt-BR" altLang="pt-BR" sz="4000" dirty="0">
              <a:solidFill>
                <a:schemeClr val="bg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17688"/>
            <a:ext cx="7924800" cy="4419600"/>
          </a:xfrm>
        </p:spPr>
        <p:txBody>
          <a:bodyPr/>
          <a:lstStyle/>
          <a:p>
            <a:pPr eaLnBrk="1" hangingPunct="1"/>
            <a:r>
              <a:rPr lang="pt-BR" altLang="pt-BR" sz="4000" b="1"/>
              <a:t>Causa: abandonaram ao Senhor</a:t>
            </a:r>
          </a:p>
          <a:p>
            <a:pPr eaLnBrk="1" hangingPunct="1"/>
            <a:r>
              <a:rPr lang="pt-BR" altLang="pt-BR" sz="4000" b="1"/>
              <a:t>Tempo: 7 anos de opressão profunda</a:t>
            </a:r>
          </a:p>
          <a:p>
            <a:pPr eaLnBrk="1" hangingPunct="1"/>
            <a:r>
              <a:rPr lang="pt-BR" altLang="pt-BR" sz="4000" b="1"/>
              <a:t>Libertador: Gideão</a:t>
            </a:r>
          </a:p>
          <a:p>
            <a:pPr eaLnBrk="1" hangingPunct="1"/>
            <a:r>
              <a:rPr lang="pt-BR" altLang="pt-BR" sz="4000" b="1"/>
              <a:t>Resultado: 40 anos de paz</a:t>
            </a:r>
          </a:p>
          <a:p>
            <a:pPr eaLnBrk="1" hangingPunct="1"/>
            <a:r>
              <a:rPr lang="pt-BR" altLang="pt-BR" sz="4000" b="1"/>
              <a:t>Lição: reincidir na falta de comunhão traz opressão total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>
                <a:solidFill>
                  <a:schemeClr val="bg1"/>
                </a:solidFill>
              </a:rPr>
              <a:t>5. </a:t>
            </a:r>
            <a:r>
              <a:rPr lang="pt-BR" altLang="pt-BR" sz="4000" dirty="0" err="1">
                <a:solidFill>
                  <a:schemeClr val="bg1"/>
                </a:solidFill>
              </a:rPr>
              <a:t>Abimeleque</a:t>
            </a:r>
            <a:endParaRPr lang="pt-BR" altLang="pt-BR" sz="4000" dirty="0">
              <a:solidFill>
                <a:schemeClr val="bg1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7213"/>
            <a:ext cx="8229600" cy="4625975"/>
          </a:xfrm>
        </p:spPr>
        <p:txBody>
          <a:bodyPr/>
          <a:lstStyle/>
          <a:p>
            <a:pPr eaLnBrk="1" hangingPunct="1"/>
            <a:r>
              <a:rPr lang="pt-BR" altLang="pt-BR" sz="4000" b="1"/>
              <a:t>Causa: abandonar ao Senhor</a:t>
            </a:r>
          </a:p>
          <a:p>
            <a:pPr eaLnBrk="1" hangingPunct="1"/>
            <a:r>
              <a:rPr lang="pt-BR" altLang="pt-BR" sz="4000" b="1"/>
              <a:t>Tempo: 3 anos de opressão e uma guerra civil</a:t>
            </a:r>
          </a:p>
          <a:p>
            <a:pPr eaLnBrk="1" hangingPunct="1"/>
            <a:r>
              <a:rPr lang="pt-BR" altLang="pt-BR" sz="4000" b="1"/>
              <a:t>Libertador: Tola e Jair</a:t>
            </a:r>
          </a:p>
          <a:p>
            <a:pPr eaLnBrk="1" hangingPunct="1"/>
            <a:r>
              <a:rPr lang="pt-BR" altLang="pt-BR" sz="4000" b="1"/>
              <a:t>Resultado: 45 anos de paz</a:t>
            </a:r>
          </a:p>
          <a:p>
            <a:pPr eaLnBrk="1" hangingPunct="1"/>
            <a:r>
              <a:rPr lang="pt-BR" altLang="pt-BR" sz="4000" b="1"/>
              <a:t>Lição: continuar abandonando ao Senhor traz opressão e desunião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>
                <a:solidFill>
                  <a:schemeClr val="bg1"/>
                </a:solidFill>
              </a:rPr>
              <a:t>6. Filisteus E </a:t>
            </a:r>
            <a:r>
              <a:rPr lang="pt-BR" altLang="pt-BR" sz="4000" dirty="0" err="1">
                <a:solidFill>
                  <a:schemeClr val="bg1"/>
                </a:solidFill>
              </a:rPr>
              <a:t>Amonitas</a:t>
            </a:r>
            <a:endParaRPr lang="pt-BR" altLang="pt-BR" sz="4000" dirty="0">
              <a:solidFill>
                <a:schemeClr val="bg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844675"/>
            <a:ext cx="8604250" cy="4752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4000" b="1"/>
              <a:t>Causa: idolatria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4000" b="1"/>
              <a:t>Tempo: 18 anos de opressão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4000" b="1"/>
              <a:t>Libertador: Jefté, Ibsã, Elom e Abdom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4000" b="1"/>
              <a:t>Resultado: 31 anos de paz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4000" b="1"/>
              <a:t>Lição: reincidir na idolatria traz escravidão tão profunda que é preciso vários líderes para nos trazer liberdade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>
                <a:solidFill>
                  <a:schemeClr val="bg1"/>
                </a:solidFill>
              </a:rPr>
              <a:t>7. Filisteus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916113"/>
            <a:ext cx="7924800" cy="3960812"/>
          </a:xfrm>
        </p:spPr>
        <p:txBody>
          <a:bodyPr/>
          <a:lstStyle/>
          <a:p>
            <a:pPr eaLnBrk="1" hangingPunct="1"/>
            <a:r>
              <a:rPr lang="pt-BR" altLang="pt-BR" sz="4000" b="1"/>
              <a:t>Causa: abandonar ao Senhor</a:t>
            </a:r>
          </a:p>
          <a:p>
            <a:pPr eaLnBrk="1" hangingPunct="1"/>
            <a:r>
              <a:rPr lang="pt-BR" altLang="pt-BR" sz="4000" b="1"/>
              <a:t>Tempo: 40 anos de opressão</a:t>
            </a:r>
          </a:p>
          <a:p>
            <a:pPr eaLnBrk="1" hangingPunct="1"/>
            <a:r>
              <a:rPr lang="pt-BR" altLang="pt-BR" sz="4000" b="1"/>
              <a:t>Libertador: Sansão</a:t>
            </a:r>
          </a:p>
          <a:p>
            <a:pPr eaLnBrk="1" hangingPunct="1"/>
            <a:r>
              <a:rPr lang="pt-BR" altLang="pt-BR" sz="4000" b="1"/>
              <a:t>Resultado: 20 anos de paz</a:t>
            </a:r>
          </a:p>
          <a:p>
            <a:pPr eaLnBrk="1" hangingPunct="1"/>
            <a:r>
              <a:rPr lang="pt-BR" altLang="pt-BR" sz="4000" b="1"/>
              <a:t>Lição: continuar longe de Deus nos leva a nem querer ser liberto!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>
                <a:solidFill>
                  <a:schemeClr val="bg1"/>
                </a:solidFill>
              </a:rPr>
              <a:t>Curiosidade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701800"/>
            <a:ext cx="8642350" cy="4030663"/>
          </a:xfrm>
        </p:spPr>
        <p:txBody>
          <a:bodyPr/>
          <a:lstStyle/>
          <a:p>
            <a:pPr marL="117475" indent="0" eaLnBrk="1" hangingPunct="1">
              <a:buFont typeface="Wingdings 2" panose="05020102010507070707" pitchFamily="18" charset="2"/>
              <a:buNone/>
            </a:pPr>
            <a:r>
              <a:rPr lang="pt-BR" altLang="pt-BR" sz="4000" b="1"/>
              <a:t>As opressões aumentavam em intensidade conforme a reincidência</a:t>
            </a:r>
          </a:p>
          <a:p>
            <a:pPr marL="117475" indent="0" eaLnBrk="1" hangingPunct="1">
              <a:buFont typeface="Wingdings 2" panose="05020102010507070707" pitchFamily="18" charset="2"/>
              <a:buNone/>
            </a:pPr>
            <a:r>
              <a:rPr lang="pt-BR" altLang="pt-BR" sz="4000" b="1"/>
              <a:t>Cada vez era mais difícil ser liberto</a:t>
            </a:r>
          </a:p>
          <a:p>
            <a:pPr marL="117475" indent="0" eaLnBrk="1" hangingPunct="1">
              <a:buFont typeface="Wingdings 2" panose="05020102010507070707" pitchFamily="18" charset="2"/>
              <a:buNone/>
            </a:pPr>
            <a:r>
              <a:rPr lang="pt-BR" altLang="pt-BR" sz="4000" b="1"/>
              <a:t>Chegou a hora do endurecimento </a:t>
            </a:r>
          </a:p>
          <a:p>
            <a:pPr marL="117475" indent="0" eaLnBrk="1" hangingPunct="1">
              <a:buFont typeface="Wingdings 2" panose="05020102010507070707" pitchFamily="18" charset="2"/>
              <a:buNone/>
            </a:pPr>
            <a:r>
              <a:rPr lang="pt-BR" altLang="pt-BR" sz="4000" b="1"/>
              <a:t>do coração para a própria miséria!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>
                <a:solidFill>
                  <a:schemeClr val="bg1"/>
                </a:solidFill>
              </a:rPr>
              <a:t>Juízes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700213"/>
            <a:ext cx="8821738" cy="4968875"/>
          </a:xfrm>
          <a:solidFill>
            <a:schemeClr val="bg1"/>
          </a:solidFill>
        </p:spPr>
        <p:txBody>
          <a:bodyPr/>
          <a:lstStyle/>
          <a:p>
            <a:pPr marL="688975" indent="-5715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BR" altLang="pt-BR" sz="3600" b="1"/>
              <a:t>Hebraico- Sophetim - juízes</a:t>
            </a:r>
          </a:p>
          <a:p>
            <a:pPr marL="688975" indent="-5715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BR" altLang="pt-BR" sz="3600" b="1"/>
              <a:t>Grego- Kritai – juízes</a:t>
            </a:r>
          </a:p>
          <a:p>
            <a:pPr marL="688975" indent="-5715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BR" altLang="pt-BR" sz="3600" b="1"/>
              <a:t>Autor – Samuel</a:t>
            </a:r>
          </a:p>
          <a:p>
            <a:pPr marL="688975" indent="-5715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BR" altLang="pt-BR" sz="3600" b="1"/>
              <a:t>Tempo- da morte de Josué 1380 a.C.  a Samuel 1060 a.C. – 350 anos.</a:t>
            </a:r>
          </a:p>
          <a:p>
            <a:pPr marL="688975" indent="-571500" eaLnBrk="1" hangingPunct="1">
              <a:lnSpc>
                <a:spcPct val="85000"/>
              </a:lnSpc>
              <a:buFont typeface="Wingdings" panose="05000000000000000000" pitchFamily="2" charset="2"/>
              <a:buChar char="§"/>
            </a:pPr>
            <a:r>
              <a:rPr lang="pt-BR" altLang="pt-BR" sz="3600" b="1"/>
              <a:t>VERSO CHAVE- 17.6</a:t>
            </a:r>
          </a:p>
          <a:p>
            <a:pPr marL="688975" indent="-571500" eaLnBrk="1" hangingPunct="1">
              <a:lnSpc>
                <a:spcPct val="85000"/>
              </a:lnSpc>
              <a:buFont typeface="Wingdings" panose="05000000000000000000" pitchFamily="2" charset="2"/>
              <a:buChar char="§"/>
            </a:pPr>
            <a:r>
              <a:rPr lang="pt-BR" altLang="pt-BR" sz="3600" b="1"/>
              <a:t>TEMA – opressão e livramento / a importância de haver um líder correto para o povo de Deus.</a:t>
            </a:r>
          </a:p>
          <a:p>
            <a:pPr marL="688975" indent="-571500" eaLnBrk="1" hangingPunct="1">
              <a:lnSpc>
                <a:spcPct val="85000"/>
              </a:lnSpc>
              <a:buFont typeface="Wingdings" panose="05000000000000000000" pitchFamily="2" charset="2"/>
              <a:buChar char="§"/>
            </a:pPr>
            <a:r>
              <a:rPr lang="pt-BR" altLang="pt-BR" sz="3600" b="1"/>
              <a:t>7 apostasias 7 opressões 7 livramentos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4DEC448-B162-6548-3797-1C6949AE2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4"/>
            <a:ext cx="9144000" cy="6092190"/>
          </a:xfrm>
          <a:prstGeom prst="rect">
            <a:avLst/>
          </a:prstGeom>
        </p:spPr>
      </p:pic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>
                <a:solidFill>
                  <a:schemeClr val="bg1"/>
                </a:solidFill>
              </a:rPr>
              <a:t>Problema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885649"/>
            <a:ext cx="4752206" cy="4927727"/>
          </a:xfrm>
        </p:spPr>
        <p:txBody>
          <a:bodyPr/>
          <a:lstStyle/>
          <a:p>
            <a:pPr marL="117475" indent="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pt-BR" altLang="pt-BR" sz="4000" b="1" dirty="0">
                <a:solidFill>
                  <a:schemeClr val="bg1"/>
                </a:solidFill>
              </a:rPr>
              <a:t>Israel esqueceu que eram um povo peculiar ao Senhor, e que deveriam viver para anunciar ao mundo a existência do único e verdadeiro Deus.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>
                <a:solidFill>
                  <a:schemeClr val="bg1"/>
                </a:solidFill>
              </a:rPr>
              <a:t>Problema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DECA0AE-7784-B15F-7BBF-DA404E747F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45"/>
          <a:stretch/>
        </p:blipFill>
        <p:spPr>
          <a:xfrm>
            <a:off x="0" y="1484784"/>
            <a:ext cx="9144000" cy="5373216"/>
          </a:xfrm>
          <a:prstGeom prst="rect">
            <a:avLst/>
          </a:prstGeom>
        </p:spPr>
      </p:pic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700808"/>
            <a:ext cx="3960118" cy="4625975"/>
          </a:xfrm>
        </p:spPr>
        <p:txBody>
          <a:bodyPr/>
          <a:lstStyle/>
          <a:p>
            <a:pPr marL="117475" indent="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pt-BR" altLang="pt-BR" sz="4000" b="1" dirty="0">
                <a:solidFill>
                  <a:schemeClr val="bg1"/>
                </a:solidFill>
              </a:rPr>
              <a:t>Esqueceram-se que deveriam exterminar os cananeus e sua cultura!</a:t>
            </a:r>
          </a:p>
        </p:txBody>
      </p:sp>
    </p:spTree>
    <p:extLst>
      <p:ext uri="{BB962C8B-B14F-4D97-AF65-F5344CB8AC3E}">
        <p14:creationId xmlns:p14="http://schemas.microsoft.com/office/powerpoint/2010/main" val="1441838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>
                <a:solidFill>
                  <a:schemeClr val="bg1"/>
                </a:solidFill>
              </a:rPr>
              <a:t>Resultado: IDOLATRIA!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774825"/>
            <a:ext cx="8568630" cy="1366143"/>
          </a:xfrm>
        </p:spPr>
        <p:txBody>
          <a:bodyPr/>
          <a:lstStyle/>
          <a:p>
            <a:pPr marL="117475" indent="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pt-BR" altLang="pt-BR" sz="4000" b="1" dirty="0">
                <a:solidFill>
                  <a:schemeClr val="bg1"/>
                </a:solidFill>
              </a:rPr>
              <a:t>Idolatria: adotar o padrão moral, intelectual e de conduta do mundo!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ED1E9C9-4BEC-BEF3-1BEC-1043812C7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4"/>
            <a:ext cx="9144000" cy="646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29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r:link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>
                <a:solidFill>
                  <a:schemeClr val="bg1"/>
                </a:solidFill>
              </a:rPr>
              <a:t>Mensagem Central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700213"/>
            <a:ext cx="5543550" cy="5040312"/>
          </a:xfrm>
        </p:spPr>
        <p:txBody>
          <a:bodyPr/>
          <a:lstStyle/>
          <a:p>
            <a:pPr eaLnBrk="1" hangingPunct="1"/>
            <a:r>
              <a:rPr lang="pt-BR" altLang="pt-BR" sz="4000" b="1"/>
              <a:t>Santidade, não por extermínio, mas por separação voluntária dele!</a:t>
            </a:r>
          </a:p>
          <a:p>
            <a:pPr eaLnBrk="1" hangingPunct="1"/>
            <a:r>
              <a:rPr lang="pt-BR" altLang="pt-BR" sz="4000" b="1"/>
              <a:t>Maior que a persistente rebeldia do homem, são a graça e a misericórdia de Deus!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>
                <a:solidFill>
                  <a:schemeClr val="bg1"/>
                </a:solidFill>
              </a:rPr>
              <a:t>As Opressões - 7</a:t>
            </a:r>
          </a:p>
        </p:txBody>
      </p:sp>
      <p:pic>
        <p:nvPicPr>
          <p:cNvPr id="14339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774825"/>
            <a:ext cx="8840787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>
                <a:solidFill>
                  <a:schemeClr val="bg1"/>
                </a:solidFill>
              </a:rPr>
              <a:t>1. Mesopotâmia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z="4000" b="1"/>
              <a:t>Causa: idolatria</a:t>
            </a:r>
          </a:p>
          <a:p>
            <a:pPr eaLnBrk="1" hangingPunct="1"/>
            <a:r>
              <a:rPr lang="pt-BR" altLang="pt-BR" sz="4000" b="1"/>
              <a:t>Tempo: 8 anos de opressão</a:t>
            </a:r>
          </a:p>
          <a:p>
            <a:pPr eaLnBrk="1" hangingPunct="1"/>
            <a:r>
              <a:rPr lang="pt-BR" altLang="pt-BR" sz="4000" b="1"/>
              <a:t>Libertador: Otniel</a:t>
            </a:r>
          </a:p>
          <a:p>
            <a:pPr eaLnBrk="1" hangingPunct="1"/>
            <a:r>
              <a:rPr lang="pt-BR" altLang="pt-BR" sz="4000" b="1"/>
              <a:t>Resultado: 40 anos de paz</a:t>
            </a:r>
          </a:p>
          <a:p>
            <a:pPr eaLnBrk="1" hangingPunct="1"/>
            <a:r>
              <a:rPr lang="pt-BR" altLang="pt-BR" sz="4000" b="1"/>
              <a:t>Lição: toda idolatria traz escravidão pessoal e coletiva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>
                <a:solidFill>
                  <a:schemeClr val="bg1"/>
                </a:solidFill>
              </a:rPr>
              <a:t>2. </a:t>
            </a:r>
            <a:r>
              <a:rPr lang="pt-BR" altLang="pt-BR" sz="4000" dirty="0" err="1">
                <a:solidFill>
                  <a:schemeClr val="bg1"/>
                </a:solidFill>
              </a:rPr>
              <a:t>Moabitas</a:t>
            </a:r>
            <a:r>
              <a:rPr lang="pt-BR" altLang="pt-BR" sz="4000" dirty="0">
                <a:solidFill>
                  <a:schemeClr val="bg1"/>
                </a:solidFill>
              </a:rPr>
              <a:t> E Filisteus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z="4000" b="1"/>
              <a:t>Causa: idolatria e imoralidade</a:t>
            </a:r>
          </a:p>
          <a:p>
            <a:pPr eaLnBrk="1" hangingPunct="1"/>
            <a:r>
              <a:rPr lang="pt-BR" altLang="pt-BR" sz="4000" b="1"/>
              <a:t>Tempo: 18 anos de opressão</a:t>
            </a:r>
          </a:p>
          <a:p>
            <a:pPr eaLnBrk="1" hangingPunct="1"/>
            <a:r>
              <a:rPr lang="pt-BR" altLang="pt-BR" sz="4000" b="1"/>
              <a:t>Libertador: Eúde e Sangar</a:t>
            </a:r>
          </a:p>
          <a:p>
            <a:pPr eaLnBrk="1" hangingPunct="1"/>
            <a:r>
              <a:rPr lang="pt-BR" altLang="pt-BR" sz="4000" b="1"/>
              <a:t>Resultado: 80 anos de paz</a:t>
            </a:r>
          </a:p>
          <a:p>
            <a:pPr eaLnBrk="1" hangingPunct="1"/>
            <a:r>
              <a:rPr lang="pt-BR" altLang="pt-BR" sz="4000" b="1"/>
              <a:t>Lição: idolatria e imoralidade traz escravidão pessoal em tempo dobrado!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resentaçã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" id="{BEF332A2-9FAC-48AF-B3AE-DBA2F34DB90A}" vid="{0505893A-CF53-41C0-85A4-A00F49DEA33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ó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ó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</Template>
  <TotalTime>472</TotalTime>
  <Words>469</Words>
  <Application>Microsoft Office PowerPoint</Application>
  <PresentationFormat>Apresentação na tela (4:3)</PresentationFormat>
  <Paragraphs>72</Paragraphs>
  <Slides>15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Cooper Black</vt:lpstr>
      <vt:lpstr>Corbel</vt:lpstr>
      <vt:lpstr>Trebuchet MS</vt:lpstr>
      <vt:lpstr>Wingdings</vt:lpstr>
      <vt:lpstr>Wingdings 2</vt:lpstr>
      <vt:lpstr>Wingdings 3</vt:lpstr>
      <vt:lpstr>Apresentação</vt:lpstr>
      <vt:lpstr>Apresentação do PowerPoint</vt:lpstr>
      <vt:lpstr>Juízes</vt:lpstr>
      <vt:lpstr>Problema</vt:lpstr>
      <vt:lpstr>Problema</vt:lpstr>
      <vt:lpstr>Resultado: IDOLATRIA!</vt:lpstr>
      <vt:lpstr>Mensagem Central</vt:lpstr>
      <vt:lpstr>As Opressões - 7</vt:lpstr>
      <vt:lpstr>1. Mesopotâmia</vt:lpstr>
      <vt:lpstr>2. Moabitas E Filisteus</vt:lpstr>
      <vt:lpstr>3. Cananeus</vt:lpstr>
      <vt:lpstr>4. Midianitas</vt:lpstr>
      <vt:lpstr>5. Abimeleque</vt:lpstr>
      <vt:lpstr>6. Filisteus E Amonitas</vt:lpstr>
      <vt:lpstr>7. Filisteus</vt:lpstr>
      <vt:lpstr>Curiosidade</vt:lpstr>
    </vt:vector>
  </TitlesOfParts>
  <Company>mac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PENTATEUCO</dc:title>
  <dc:subject>SERMÕES DO PENTATEUCO</dc:subject>
  <dc:creator>Pr. MARCELO AUGUSTO DE CARVALHO</dc:creator>
  <cp:keywords>www.4tons.com</cp:keywords>
  <dc:description>COMÉRCIO PROIBIDO. USO PESSOAL</dc:description>
  <cp:lastModifiedBy>Pr. Marcelo Carvalho</cp:lastModifiedBy>
  <cp:revision>90</cp:revision>
  <dcterms:created xsi:type="dcterms:W3CDTF">2004-08-02T09:28:01Z</dcterms:created>
  <dcterms:modified xsi:type="dcterms:W3CDTF">2022-05-26T18:51:02Z</dcterms:modified>
  <cp:category>SERMÕES POR LIVROS</cp:category>
</cp:coreProperties>
</file>