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8" r:id="rId2"/>
    <p:sldId id="260" r:id="rId3"/>
    <p:sldId id="329" r:id="rId4"/>
    <p:sldId id="331" r:id="rId5"/>
    <p:sldId id="380" r:id="rId6"/>
    <p:sldId id="332" r:id="rId7"/>
    <p:sldId id="333" r:id="rId8"/>
    <p:sldId id="320" r:id="rId9"/>
    <p:sldId id="335" r:id="rId10"/>
    <p:sldId id="336" r:id="rId11"/>
    <p:sldId id="321" r:id="rId12"/>
    <p:sldId id="339" r:id="rId13"/>
    <p:sldId id="342" r:id="rId14"/>
    <p:sldId id="343" r:id="rId15"/>
    <p:sldId id="373" r:id="rId16"/>
    <p:sldId id="376" r:id="rId17"/>
    <p:sldId id="377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  <a:srgbClr val="000000"/>
    <a:srgbClr val="6600FF"/>
    <a:srgbClr val="FF9900"/>
    <a:srgbClr val="FF0066"/>
    <a:srgbClr val="66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6481" autoAdjust="0"/>
  </p:normalViewPr>
  <p:slideViewPr>
    <p:cSldViewPr>
      <p:cViewPr varScale="1">
        <p:scale>
          <a:sx n="53" d="100"/>
          <a:sy n="53" d="100"/>
        </p:scale>
        <p:origin x="1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 smtClean="0"/>
              <a:t>Clique para editar os estilos do texto mestre</a:t>
            </a:r>
          </a:p>
          <a:p>
            <a:pPr lvl="1"/>
            <a:r>
              <a:rPr lang="pt-BR" altLang="pt-BR" noProof="0" dirty="0" smtClean="0"/>
              <a:t>Segundo nível</a:t>
            </a:r>
          </a:p>
          <a:p>
            <a:pPr lvl="2"/>
            <a:r>
              <a:rPr lang="pt-BR" altLang="pt-BR" noProof="0" dirty="0" smtClean="0"/>
              <a:t>Terceiro nível</a:t>
            </a:r>
          </a:p>
          <a:p>
            <a:pPr lvl="3"/>
            <a:r>
              <a:rPr lang="pt-BR" altLang="pt-BR" noProof="0" dirty="0" smtClean="0"/>
              <a:t>Quarto nível</a:t>
            </a:r>
          </a:p>
          <a:p>
            <a:pPr lvl="4"/>
            <a:r>
              <a:rPr lang="pt-BR" altLang="pt-BR" noProof="0" dirty="0" smtClean="0"/>
              <a:t>Quinto nível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9D0E32-BEE9-4B5C-B360-7BEBC31DBD9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  <a:p>
            <a:pPr eaLnBrk="1" hangingPunct="1"/>
            <a:endParaRPr lang="pt-BR" altLang="pt-BR" b="1" smtClean="0"/>
          </a:p>
          <a:p>
            <a:pPr eaLnBrk="1" hangingPunct="1"/>
            <a:r>
              <a:rPr lang="pt-BR" altLang="pt-BR" b="1" smtClean="0"/>
              <a:t>Lavras-MG 19/05/2009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00F050-6184-4DBD-8881-23772662B6A0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/>
              <a:t>Talvez a grande extensão de terra e a separação das tribos, onde cada um lutava por isoladamente estabelecer-se e prosperar, tenha agravado a situação.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/>
              <a:t>O sentimento nacional, assim como o </a:t>
            </a:r>
            <a:r>
              <a:rPr lang="pt-BR" altLang="pt-BR" b="1" dirty="0" err="1" smtClean="0"/>
              <a:t>zêlo</a:t>
            </a:r>
            <a:r>
              <a:rPr lang="pt-BR" altLang="pt-BR" b="1" dirty="0" smtClean="0"/>
              <a:t> religioso perdeu-se gradativamente.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/>
              <a:t>Decidiram que era mais vantajoso escravizar os inimigos que expulsá-los, e neste convívio adquiriram costumes, hábitos e ritos pecaminosos, casamentos mistos e alianças espúrias.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/>
              <a:t>Isto fortaleceu os antigos habitantes da terra e num descuido ou fraqueza, aconteceram os cativeiros e opressões.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2251FE5-90F7-4493-BC70-0ADFF0B93AEC}" type="slidenum">
              <a:rPr lang="pt-BR" altLang="pt-BR" b="0" smtClean="0">
                <a:latin typeface="Calibri" panose="020F0502020204030204" pitchFamily="34" charset="0"/>
              </a:rPr>
              <a:pPr/>
              <a:t>4</a:t>
            </a:fld>
            <a:endParaRPr lang="pt-BR" altLang="pt-BR" b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b="1" dirty="0" smtClean="0"/>
              <a:t>Sincretismo religioso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b="1" dirty="0" smtClean="0"/>
              <a:t>Religião apenas para “salvamento”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b="1" dirty="0" smtClean="0"/>
              <a:t>Ofertas: o que eu quero dar e não que Ele deseja receber (</a:t>
            </a:r>
            <a:r>
              <a:rPr lang="pt-BR" altLang="pt-BR" b="1" dirty="0" err="1" smtClean="0"/>
              <a:t>Micaía</a:t>
            </a:r>
            <a:r>
              <a:rPr lang="pt-BR" altLang="pt-BR" b="1" dirty="0" smtClean="0"/>
              <a:t>)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E73F001-DD42-4DC2-87C3-478FEEE716D1}" type="slidenum">
              <a:rPr lang="pt-BR" altLang="pt-BR" b="0" smtClean="0">
                <a:latin typeface="Calibri" panose="020F0502020204030204" pitchFamily="34" charset="0"/>
              </a:rPr>
              <a:pPr/>
              <a:t>5</a:t>
            </a:fld>
            <a:endParaRPr lang="pt-BR" altLang="pt-BR" b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Teriam de conviver com aqueles povos! (Seu pior castigo) – seriam seu problema e ruína!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Deus não tiraria os cananeus dali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Não perca a oportunidade de livrar-se do pecado</a:t>
            </a:r>
          </a:p>
          <a:p>
            <a:endParaRPr lang="pt-BR" altLang="pt-BR" b="1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1BA29E-8895-43D8-A6B5-82EFC02D8067}" type="slidenum">
              <a:rPr lang="pt-BR" altLang="pt-BR" b="0" smtClean="0">
                <a:latin typeface="Calibri" panose="020F0502020204030204" pitchFamily="34" charset="0"/>
              </a:rPr>
              <a:pPr/>
              <a:t>15</a:t>
            </a:fld>
            <a:endParaRPr lang="pt-BR" altLang="pt-BR" b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D911-F85F-4F69-9ED0-F08B68B3A7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71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D791-7949-48D2-BE6D-2F3B45C8C7F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001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1E9D-6198-48B8-9610-CD82D09AA3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42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726D-5A5B-4FBB-98BA-7353E1EBCDF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854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F785-B6C4-40A9-A0EB-A6091397C2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30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CCE6-B383-4457-AF63-AA2821D2B22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1253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D03C-4F80-4CD1-AD8C-E82A2F53C7A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4757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1531-A1DE-4B0B-BA43-81F1BFBAE5E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23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451F-AE88-44BB-93CE-974ACFD775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80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E1B0-8DFC-45DA-9922-F68994AD2E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22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7FF7-9A59-44C2-8456-62495C01E1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694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43A5E4F5-D440-483D-B33E-074787CD1BC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48" r:id="rId3"/>
    <p:sldLayoutId id="2147483743" r:id="rId4"/>
    <p:sldLayoutId id="2147483744" r:id="rId5"/>
    <p:sldLayoutId id="2147483745" r:id="rId6"/>
    <p:sldLayoutId id="2147483749" r:id="rId7"/>
    <p:sldLayoutId id="2147483750" r:id="rId8"/>
    <p:sldLayoutId id="2147483751" r:id="rId9"/>
    <p:sldLayoutId id="2147483746" r:id="rId10"/>
    <p:sldLayoutId id="214748375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Cadei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f/f6/Iasdunai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beautiful_christmas_gift-wallpaper-1920x108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lucas_lucas_flick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foto-morador-de-ru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5445125"/>
            <a:ext cx="8964612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</a:extLst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pt-BR" altLang="pt-BR" sz="3200" b="1" smtClean="0">
                <a:latin typeface="Cooper Black" panose="0208090404030B020404" pitchFamily="18" charset="0"/>
              </a:rPr>
              <a:t>Prosseguindo Sem Esquecer Do Retrovisor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pt-BR" altLang="pt-BR" sz="2800" b="1" smtClean="0">
                <a:latin typeface="Cooper Black" panose="0208090404030B020404" pitchFamily="18" charset="0"/>
              </a:rPr>
              <a:t>Pr. Marcelo Carvalho</a:t>
            </a:r>
          </a:p>
        </p:txBody>
      </p:sp>
      <p:pic>
        <p:nvPicPr>
          <p:cNvPr id="92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2"/>
          <a:stretch>
            <a:fillRect/>
          </a:stretch>
        </p:blipFill>
        <p:spPr bwMode="auto">
          <a:xfrm>
            <a:off x="0" y="-26988"/>
            <a:ext cx="9144000" cy="51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260350"/>
            <a:ext cx="8229600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Benjamitas</a:t>
            </a:r>
            <a:r>
              <a:rPr lang="pt-BR" altLang="pt-BR" sz="4000" dirty="0" smtClean="0">
                <a:solidFill>
                  <a:schemeClr val="bg1"/>
                </a:solidFill>
              </a:rPr>
              <a:t> = Sodomitas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789363"/>
            <a:ext cx="7272337" cy="2806700"/>
          </a:xfrm>
        </p:spPr>
        <p:txBody>
          <a:bodyPr/>
          <a:lstStyle/>
          <a:p>
            <a:pPr marL="358775" indent="-358775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>
                <a:solidFill>
                  <a:schemeClr val="bg1"/>
                </a:solidFill>
              </a:rPr>
              <a:t> Sem hospitalidade</a:t>
            </a:r>
          </a:p>
          <a:p>
            <a:pPr marL="358775" indent="-358775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>
                <a:solidFill>
                  <a:schemeClr val="bg1"/>
                </a:solidFill>
              </a:rPr>
              <a:t> Homossexualismo</a:t>
            </a:r>
          </a:p>
          <a:p>
            <a:pPr marL="358775" indent="-358775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>
                <a:solidFill>
                  <a:schemeClr val="bg1"/>
                </a:solidFill>
              </a:rPr>
              <a:t> Estupraram a esposa do levita</a:t>
            </a:r>
          </a:p>
          <a:p>
            <a:pPr marL="358775" indent="-358775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smtClean="0">
                <a:solidFill>
                  <a:schemeClr val="bg1"/>
                </a:solidFill>
              </a:rPr>
              <a:t> Levita: sem amor marital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39750" y="35083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4. Tarefa Inacabada</a:t>
            </a:r>
          </a:p>
        </p:txBody>
      </p:sp>
      <p:pic>
        <p:nvPicPr>
          <p:cNvPr id="3481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4"/>
          <a:stretch>
            <a:fillRect/>
          </a:stretch>
        </p:blipFill>
        <p:spPr bwMode="auto">
          <a:xfrm>
            <a:off x="-36513" y="1477963"/>
            <a:ext cx="91805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1663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Após A Morte De Josué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712200" cy="5257800"/>
          </a:xfrm>
          <a:extLst>
            <a:ext uri="{91240B29-F687-4F45-9708-019B960494DF}">
              <a14:hiddenLine xmlns:a14="http://schemas.microsoft.com/office/drawing/2010/main" w="76200" cap="flat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Perderam a noção dos planos divinos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Auto-confiança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Falta de devoção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Judá não conquistou os vales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Benjamim não expulsou os jebuseus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Se beneficiaram do trabalho escravo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Cobravam tributo dos conquistados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Metade das tribos acomodou-se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Fizeram alianças com os cananeus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b="1" smtClean="0"/>
              <a:t>Não destruíram seus ídolos</a:t>
            </a:r>
          </a:p>
          <a:p>
            <a:pPr marL="574675" indent="-4572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alt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107950" y="192088"/>
            <a:ext cx="8928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Calibri" panose="020F0502020204030204" pitchFamily="34" charset="0"/>
              </a:rPr>
              <a:t>Dedicação completa aos interesses pessoais Nenhum compromisso com a obra de Deus</a:t>
            </a:r>
          </a:p>
        </p:txBody>
      </p:sp>
      <p:pic>
        <p:nvPicPr>
          <p:cNvPr id="3686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466725" y="344488"/>
            <a:ext cx="8281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Como Israel não cumpriu Sua parte...</a:t>
            </a:r>
          </a:p>
        </p:txBody>
      </p:sp>
      <p:pic>
        <p:nvPicPr>
          <p:cNvPr id="37891" name="Picture 6" descr="2592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0"/>
          <a:stretch>
            <a:fillRect/>
          </a:stretch>
        </p:blipFill>
        <p:spPr bwMode="auto">
          <a:xfrm>
            <a:off x="0" y="1493838"/>
            <a:ext cx="9144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50403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07950" y="115888"/>
            <a:ext cx="889158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Clr>
                <a:srgbClr val="FFC000"/>
              </a:buClr>
            </a:pPr>
            <a:r>
              <a:rPr lang="pt-BR" altLang="pt-BR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Teriam de conviver com aqueles povos -pior castigo Seriam sua ruína – Deus não os tiraria 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15888"/>
            <a:ext cx="8605837" cy="1081087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rtlCol="0">
            <a:noAutofit/>
          </a:bodyPr>
          <a:lstStyle/>
          <a:p>
            <a:pPr marL="438912" indent="-32004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Não perca a oportunidade de fazer a vontade e a obra de Deus</a:t>
            </a:r>
          </a:p>
        </p:txBody>
      </p:sp>
      <p:pic>
        <p:nvPicPr>
          <p:cNvPr id="40963" name="Picture 7" descr="Ficheiro:Iasduna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b="7358"/>
          <a:stretch>
            <a:fillRect/>
          </a:stretch>
        </p:blipFill>
        <p:spPr bwMode="auto">
          <a:xfrm>
            <a:off x="0" y="1484313"/>
            <a:ext cx="91328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19113" y="333375"/>
            <a:ext cx="8229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4000">
                <a:solidFill>
                  <a:schemeClr val="bg1"/>
                </a:solidFill>
              </a:rPr>
              <a:t>Tempo Limitado!</a:t>
            </a:r>
          </a:p>
        </p:txBody>
      </p:sp>
      <p:pic>
        <p:nvPicPr>
          <p:cNvPr id="4198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539750" y="350838"/>
            <a:ext cx="777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1. Entregando O Presente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0" y="33496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Calibri" panose="020F0502020204030204" pitchFamily="34" charset="0"/>
              </a:rPr>
              <a:t>Sem Josué cada um fazia o que bem entendia</a:t>
            </a:r>
          </a:p>
        </p:txBody>
      </p:sp>
      <p:pic>
        <p:nvPicPr>
          <p:cNvPr id="24579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675688" cy="5300662"/>
          </a:xfrm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/>
          <a:lstStyle/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A grande extensão de terra, cada um lutava isoladamente para estabelecer-se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O sentimento nacional, assim como o zêlo religioso perdeu-se gradativamente.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Era mais vantajoso escravizar os inimigos que expulsá-los, e neste convívio...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 smtClean="0"/>
              <a:t>Isto fortaleceu os antigos habitantes da terra e num descuido ou fraqueza, aconteceram os cativeiros e opressões.</a:t>
            </a:r>
          </a:p>
          <a:p>
            <a:pPr marL="688975" indent="-5715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altLang="pt-BR" sz="3600" b="1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84213" y="350838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Motivos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Situação geral: 18-20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350838"/>
            <a:ext cx="84597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Resultado: Religião do S.O.S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539750" y="344488"/>
            <a:ext cx="8064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Sincretismo - “Eu Acho” – Filosofias</a:t>
            </a:r>
          </a:p>
        </p:txBody>
      </p:sp>
      <p:pic>
        <p:nvPicPr>
          <p:cNvPr id="2969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11188" y="417513"/>
            <a:ext cx="85328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Laodicéia: Que Caminho Seguir?</a:t>
            </a:r>
          </a:p>
        </p:txBody>
      </p:sp>
      <p:pic>
        <p:nvPicPr>
          <p:cNvPr id="3072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11188" y="350838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Calibri" panose="020F0502020204030204" pitchFamily="34" charset="0"/>
              </a:rPr>
              <a:t>3. A Que Ponto Podemos Chegar!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424738" cy="129661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600" dirty="0">
                <a:solidFill>
                  <a:schemeClr val="bg1"/>
                </a:solidFill>
              </a:rPr>
              <a:t>Quando o povo de Deus se afasta </a:t>
            </a:r>
            <a:r>
              <a:rPr lang="pt-BR" altLang="pt-BR" sz="3600" dirty="0" err="1">
                <a:solidFill>
                  <a:schemeClr val="bg1"/>
                </a:solidFill>
              </a:rPr>
              <a:t>dEle</a:t>
            </a:r>
            <a:r>
              <a:rPr lang="pt-BR" altLang="pt-BR" sz="3600" dirty="0">
                <a:solidFill>
                  <a:schemeClr val="bg1"/>
                </a:solidFill>
              </a:rPr>
              <a:t>, pode-se esperar de tudo!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463</TotalTime>
  <Words>406</Words>
  <Application>Microsoft Office PowerPoint</Application>
  <PresentationFormat>Apresentação na tela (4:3)</PresentationFormat>
  <Paragraphs>55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Cooper Black</vt:lpstr>
      <vt:lpstr>Corbel</vt:lpstr>
      <vt:lpstr>Trebuchet MS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Quando o povo de Deus se afasta dEle, pode-se esperar de tudo!</vt:lpstr>
      <vt:lpstr>Benjamitas = Sodomitas</vt:lpstr>
      <vt:lpstr>Apresentação do PowerPoint</vt:lpstr>
      <vt:lpstr>Após A Morte De Josué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89</cp:revision>
  <dcterms:created xsi:type="dcterms:W3CDTF">2004-08-02T09:28:01Z</dcterms:created>
  <dcterms:modified xsi:type="dcterms:W3CDTF">2019-10-20T11:32:40Z</dcterms:modified>
  <cp:category>SERMÕES POR LIVROS</cp:category>
</cp:coreProperties>
</file>