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0C0C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134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id="{3123EE3B-6CA2-42D5-9229-436C099DDA37}"/>
              </a:ext>
            </a:extLst>
          </p:cNvPr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123" name="Group 3">
              <a:extLst>
                <a:ext uri="{FF2B5EF4-FFF2-40B4-BE49-F238E27FC236}">
                  <a16:creationId xmlns:a16="http://schemas.microsoft.com/office/drawing/2014/main" id="{89488882-6603-4DE2-AC45-13B72479264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5124" name="Freeform 4">
                <a:extLst>
                  <a:ext uri="{FF2B5EF4-FFF2-40B4-BE49-F238E27FC236}">
                    <a16:creationId xmlns:a16="http://schemas.microsoft.com/office/drawing/2014/main" id="{D313BB90-AF08-46E9-933E-6D1B5F72E84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25" name="Freeform 5">
                <a:extLst>
                  <a:ext uri="{FF2B5EF4-FFF2-40B4-BE49-F238E27FC236}">
                    <a16:creationId xmlns:a16="http://schemas.microsoft.com/office/drawing/2014/main" id="{9E560D32-DA1A-4A1F-97B8-10BB89A4B18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26" name="Freeform 6">
                <a:extLst>
                  <a:ext uri="{FF2B5EF4-FFF2-40B4-BE49-F238E27FC236}">
                    <a16:creationId xmlns:a16="http://schemas.microsoft.com/office/drawing/2014/main" id="{8811C33E-C339-45AB-BD49-16664AD7CCB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27" name="Freeform 7">
                <a:extLst>
                  <a:ext uri="{FF2B5EF4-FFF2-40B4-BE49-F238E27FC236}">
                    <a16:creationId xmlns:a16="http://schemas.microsoft.com/office/drawing/2014/main" id="{07DE9C79-62B9-44CE-B07A-B841BFAD1D6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28" name="Freeform 8">
                <a:extLst>
                  <a:ext uri="{FF2B5EF4-FFF2-40B4-BE49-F238E27FC236}">
                    <a16:creationId xmlns:a16="http://schemas.microsoft.com/office/drawing/2014/main" id="{26538573-FC7E-4099-B57D-76089F0EC4A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29" name="Freeform 9">
                <a:extLst>
                  <a:ext uri="{FF2B5EF4-FFF2-40B4-BE49-F238E27FC236}">
                    <a16:creationId xmlns:a16="http://schemas.microsoft.com/office/drawing/2014/main" id="{AF055F69-BA39-4D65-A85A-AAB0761F463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0" name="Freeform 10">
                <a:extLst>
                  <a:ext uri="{FF2B5EF4-FFF2-40B4-BE49-F238E27FC236}">
                    <a16:creationId xmlns:a16="http://schemas.microsoft.com/office/drawing/2014/main" id="{DCAD6A34-1012-4636-9A5D-DE1400F379B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1" name="Freeform 11">
                <a:extLst>
                  <a:ext uri="{FF2B5EF4-FFF2-40B4-BE49-F238E27FC236}">
                    <a16:creationId xmlns:a16="http://schemas.microsoft.com/office/drawing/2014/main" id="{409A9713-15A2-4823-8379-0DA891C0A04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2" name="Freeform 12">
                <a:extLst>
                  <a:ext uri="{FF2B5EF4-FFF2-40B4-BE49-F238E27FC236}">
                    <a16:creationId xmlns:a16="http://schemas.microsoft.com/office/drawing/2014/main" id="{011EEE3C-3493-4524-8D08-817FDF9196E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3" name="Freeform 13">
                <a:extLst>
                  <a:ext uri="{FF2B5EF4-FFF2-40B4-BE49-F238E27FC236}">
                    <a16:creationId xmlns:a16="http://schemas.microsoft.com/office/drawing/2014/main" id="{D2EB3396-5B98-4DAD-A340-906E67E4A70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4" name="Freeform 14">
                <a:extLst>
                  <a:ext uri="{FF2B5EF4-FFF2-40B4-BE49-F238E27FC236}">
                    <a16:creationId xmlns:a16="http://schemas.microsoft.com/office/drawing/2014/main" id="{C1A7680E-2253-4F82-9F73-4CC0CFA2594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5" name="Freeform 15">
                <a:extLst>
                  <a:ext uri="{FF2B5EF4-FFF2-40B4-BE49-F238E27FC236}">
                    <a16:creationId xmlns:a16="http://schemas.microsoft.com/office/drawing/2014/main" id="{7A44AB25-CDC4-41D3-BD3A-1CEF817C5AA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6" name="Freeform 16">
                <a:extLst>
                  <a:ext uri="{FF2B5EF4-FFF2-40B4-BE49-F238E27FC236}">
                    <a16:creationId xmlns:a16="http://schemas.microsoft.com/office/drawing/2014/main" id="{AEDD573C-D6CF-4CE7-BE21-8CFF7087D74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5137" name="Group 17">
              <a:extLst>
                <a:ext uri="{FF2B5EF4-FFF2-40B4-BE49-F238E27FC236}">
                  <a16:creationId xmlns:a16="http://schemas.microsoft.com/office/drawing/2014/main" id="{49B921E6-1B57-46D9-9B50-E0EE572C745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5138" name="Rectangle 18">
                <a:extLst>
                  <a:ext uri="{FF2B5EF4-FFF2-40B4-BE49-F238E27FC236}">
                    <a16:creationId xmlns:a16="http://schemas.microsoft.com/office/drawing/2014/main" id="{83EE880D-83DC-462B-B984-41521C8BB0C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39" name="Rectangle 19">
                <a:extLst>
                  <a:ext uri="{FF2B5EF4-FFF2-40B4-BE49-F238E27FC236}">
                    <a16:creationId xmlns:a16="http://schemas.microsoft.com/office/drawing/2014/main" id="{51EEBB9C-75C2-42C8-9566-F338B196B77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40" name="Rectangle 20">
                <a:extLst>
                  <a:ext uri="{FF2B5EF4-FFF2-40B4-BE49-F238E27FC236}">
                    <a16:creationId xmlns:a16="http://schemas.microsoft.com/office/drawing/2014/main" id="{1236D2EC-852F-49EF-B82B-FAE3746F69B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41" name="Rectangle 21">
                <a:extLst>
                  <a:ext uri="{FF2B5EF4-FFF2-40B4-BE49-F238E27FC236}">
                    <a16:creationId xmlns:a16="http://schemas.microsoft.com/office/drawing/2014/main" id="{F8906BFF-54D1-4E66-95BF-188836B0696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42" name="Rectangle 22">
                <a:extLst>
                  <a:ext uri="{FF2B5EF4-FFF2-40B4-BE49-F238E27FC236}">
                    <a16:creationId xmlns:a16="http://schemas.microsoft.com/office/drawing/2014/main" id="{9816C208-6C17-48A9-BFF9-8B95802CE27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43" name="Rectangle 23">
                <a:extLst>
                  <a:ext uri="{FF2B5EF4-FFF2-40B4-BE49-F238E27FC236}">
                    <a16:creationId xmlns:a16="http://schemas.microsoft.com/office/drawing/2014/main" id="{205F5956-0E04-4B51-B96A-717F17EC3FB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44" name="Rectangle 24">
                <a:extLst>
                  <a:ext uri="{FF2B5EF4-FFF2-40B4-BE49-F238E27FC236}">
                    <a16:creationId xmlns:a16="http://schemas.microsoft.com/office/drawing/2014/main" id="{DE792FD6-8206-4E94-8471-6109304F515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45" name="Rectangle 25">
                <a:extLst>
                  <a:ext uri="{FF2B5EF4-FFF2-40B4-BE49-F238E27FC236}">
                    <a16:creationId xmlns:a16="http://schemas.microsoft.com/office/drawing/2014/main" id="{C7F324CA-73E7-455B-B0DA-A840CF8B072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46" name="Rectangle 26">
                <a:extLst>
                  <a:ext uri="{FF2B5EF4-FFF2-40B4-BE49-F238E27FC236}">
                    <a16:creationId xmlns:a16="http://schemas.microsoft.com/office/drawing/2014/main" id="{EA893B3E-1FCE-4F23-9123-277E48890A6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47" name="Rectangle 27">
                <a:extLst>
                  <a:ext uri="{FF2B5EF4-FFF2-40B4-BE49-F238E27FC236}">
                    <a16:creationId xmlns:a16="http://schemas.microsoft.com/office/drawing/2014/main" id="{B3335AEF-78C3-400D-94FC-A8A5E1809FA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48" name="Rectangle 28">
                <a:extLst>
                  <a:ext uri="{FF2B5EF4-FFF2-40B4-BE49-F238E27FC236}">
                    <a16:creationId xmlns:a16="http://schemas.microsoft.com/office/drawing/2014/main" id="{84804344-DE74-4170-82EE-A027BABE864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49" name="Rectangle 29">
                <a:extLst>
                  <a:ext uri="{FF2B5EF4-FFF2-40B4-BE49-F238E27FC236}">
                    <a16:creationId xmlns:a16="http://schemas.microsoft.com/office/drawing/2014/main" id="{9AF5C1DC-6F1F-44B7-A595-5E2D3656A0A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50" name="Rectangle 30">
                <a:extLst>
                  <a:ext uri="{FF2B5EF4-FFF2-40B4-BE49-F238E27FC236}">
                    <a16:creationId xmlns:a16="http://schemas.microsoft.com/office/drawing/2014/main" id="{C2BC6380-76A9-4463-8EE3-049172804FE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51" name="Rectangle 31">
                <a:extLst>
                  <a:ext uri="{FF2B5EF4-FFF2-40B4-BE49-F238E27FC236}">
                    <a16:creationId xmlns:a16="http://schemas.microsoft.com/office/drawing/2014/main" id="{621F2049-31CD-4D62-A186-85A8F017319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52" name="Rectangle 32">
                <a:extLst>
                  <a:ext uri="{FF2B5EF4-FFF2-40B4-BE49-F238E27FC236}">
                    <a16:creationId xmlns:a16="http://schemas.microsoft.com/office/drawing/2014/main" id="{E5ABCC6C-F850-446C-95CC-087B421E32A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53" name="Rectangle 33">
                <a:extLst>
                  <a:ext uri="{FF2B5EF4-FFF2-40B4-BE49-F238E27FC236}">
                    <a16:creationId xmlns:a16="http://schemas.microsoft.com/office/drawing/2014/main" id="{777DF647-0F2F-4D12-B20E-6373A3DA48E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54" name="Rectangle 34">
                <a:extLst>
                  <a:ext uri="{FF2B5EF4-FFF2-40B4-BE49-F238E27FC236}">
                    <a16:creationId xmlns:a16="http://schemas.microsoft.com/office/drawing/2014/main" id="{1FAD60F3-9CD9-4150-83E8-3BAA5B196A0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55" name="Rectangle 35">
                <a:extLst>
                  <a:ext uri="{FF2B5EF4-FFF2-40B4-BE49-F238E27FC236}">
                    <a16:creationId xmlns:a16="http://schemas.microsoft.com/office/drawing/2014/main" id="{C7A265C2-1B82-4C2D-888D-D22C5B7A608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56" name="Rectangle 36">
                <a:extLst>
                  <a:ext uri="{FF2B5EF4-FFF2-40B4-BE49-F238E27FC236}">
                    <a16:creationId xmlns:a16="http://schemas.microsoft.com/office/drawing/2014/main" id="{7B79EC2D-7A4F-4961-93AB-873CCD0703E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57" name="Rectangle 37">
                <a:extLst>
                  <a:ext uri="{FF2B5EF4-FFF2-40B4-BE49-F238E27FC236}">
                    <a16:creationId xmlns:a16="http://schemas.microsoft.com/office/drawing/2014/main" id="{B85E8778-1991-458B-AC4B-E68C88FFEF9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58" name="Rectangle 38">
                <a:extLst>
                  <a:ext uri="{FF2B5EF4-FFF2-40B4-BE49-F238E27FC236}">
                    <a16:creationId xmlns:a16="http://schemas.microsoft.com/office/drawing/2014/main" id="{9354EF05-77BF-44FF-AF9B-5EDCD5E52A5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59" name="Rectangle 39">
                <a:extLst>
                  <a:ext uri="{FF2B5EF4-FFF2-40B4-BE49-F238E27FC236}">
                    <a16:creationId xmlns:a16="http://schemas.microsoft.com/office/drawing/2014/main" id="{86CC563B-2E40-46F4-A17A-2EDD0547B4E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60" name="Rectangle 40">
                <a:extLst>
                  <a:ext uri="{FF2B5EF4-FFF2-40B4-BE49-F238E27FC236}">
                    <a16:creationId xmlns:a16="http://schemas.microsoft.com/office/drawing/2014/main" id="{1ECD8720-8459-4B37-B313-D3AF5E100FF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61" name="Rectangle 41">
                <a:extLst>
                  <a:ext uri="{FF2B5EF4-FFF2-40B4-BE49-F238E27FC236}">
                    <a16:creationId xmlns:a16="http://schemas.microsoft.com/office/drawing/2014/main" id="{897E197A-45A2-4FA9-8395-C496792DB6C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62" name="Rectangle 42">
                <a:extLst>
                  <a:ext uri="{FF2B5EF4-FFF2-40B4-BE49-F238E27FC236}">
                    <a16:creationId xmlns:a16="http://schemas.microsoft.com/office/drawing/2014/main" id="{3B244D59-D45C-4A43-8834-869A00A7D94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63" name="Rectangle 43">
                <a:extLst>
                  <a:ext uri="{FF2B5EF4-FFF2-40B4-BE49-F238E27FC236}">
                    <a16:creationId xmlns:a16="http://schemas.microsoft.com/office/drawing/2014/main" id="{1E6AB5DA-D4BC-4C88-AF81-03DCE74C566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64" name="Rectangle 44">
                <a:extLst>
                  <a:ext uri="{FF2B5EF4-FFF2-40B4-BE49-F238E27FC236}">
                    <a16:creationId xmlns:a16="http://schemas.microsoft.com/office/drawing/2014/main" id="{575F0DB5-4715-412E-8ADA-164FAA16551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65" name="Rectangle 45">
                <a:extLst>
                  <a:ext uri="{FF2B5EF4-FFF2-40B4-BE49-F238E27FC236}">
                    <a16:creationId xmlns:a16="http://schemas.microsoft.com/office/drawing/2014/main" id="{255904D5-1252-4AEA-A76E-3DF3AE4B349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66" name="Rectangle 46">
                <a:extLst>
                  <a:ext uri="{FF2B5EF4-FFF2-40B4-BE49-F238E27FC236}">
                    <a16:creationId xmlns:a16="http://schemas.microsoft.com/office/drawing/2014/main" id="{7BCF19DA-C948-4575-8804-3F3B391E975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67" name="Rectangle 47">
                <a:extLst>
                  <a:ext uri="{FF2B5EF4-FFF2-40B4-BE49-F238E27FC236}">
                    <a16:creationId xmlns:a16="http://schemas.microsoft.com/office/drawing/2014/main" id="{74E2D75D-7435-4013-86D8-9436A8B8C10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68" name="Rectangle 48">
                <a:extLst>
                  <a:ext uri="{FF2B5EF4-FFF2-40B4-BE49-F238E27FC236}">
                    <a16:creationId xmlns:a16="http://schemas.microsoft.com/office/drawing/2014/main" id="{7417910A-02A8-4CB3-AB25-07AF13D178D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69" name="Rectangle 49">
                <a:extLst>
                  <a:ext uri="{FF2B5EF4-FFF2-40B4-BE49-F238E27FC236}">
                    <a16:creationId xmlns:a16="http://schemas.microsoft.com/office/drawing/2014/main" id="{63DAD97E-3A79-4077-BF9A-0A4AFFCB27C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70" name="Rectangle 50">
                <a:extLst>
                  <a:ext uri="{FF2B5EF4-FFF2-40B4-BE49-F238E27FC236}">
                    <a16:creationId xmlns:a16="http://schemas.microsoft.com/office/drawing/2014/main" id="{31A72BB4-D0E5-4B02-BB3F-D06AC76DE7C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71" name="Rectangle 51">
                <a:extLst>
                  <a:ext uri="{FF2B5EF4-FFF2-40B4-BE49-F238E27FC236}">
                    <a16:creationId xmlns:a16="http://schemas.microsoft.com/office/drawing/2014/main" id="{71906607-E3AD-42E8-AA54-2C65E411800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72" name="Rectangle 52">
                <a:extLst>
                  <a:ext uri="{FF2B5EF4-FFF2-40B4-BE49-F238E27FC236}">
                    <a16:creationId xmlns:a16="http://schemas.microsoft.com/office/drawing/2014/main" id="{0987D385-7D64-4B71-B8CC-31784595FCD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73" name="Rectangle 53">
                <a:extLst>
                  <a:ext uri="{FF2B5EF4-FFF2-40B4-BE49-F238E27FC236}">
                    <a16:creationId xmlns:a16="http://schemas.microsoft.com/office/drawing/2014/main" id="{2594965D-F69E-4801-9F05-3811BA0C217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74" name="Rectangle 54">
                <a:extLst>
                  <a:ext uri="{FF2B5EF4-FFF2-40B4-BE49-F238E27FC236}">
                    <a16:creationId xmlns:a16="http://schemas.microsoft.com/office/drawing/2014/main" id="{FA324B25-6580-40EA-8C83-FBB8BF8FD3E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75" name="Rectangle 55">
                <a:extLst>
                  <a:ext uri="{FF2B5EF4-FFF2-40B4-BE49-F238E27FC236}">
                    <a16:creationId xmlns:a16="http://schemas.microsoft.com/office/drawing/2014/main" id="{82A09825-652B-403D-BDB7-AFF020C2D24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76" name="Rectangle 56">
                <a:extLst>
                  <a:ext uri="{FF2B5EF4-FFF2-40B4-BE49-F238E27FC236}">
                    <a16:creationId xmlns:a16="http://schemas.microsoft.com/office/drawing/2014/main" id="{997EBE4C-571A-4BE5-BF57-D667160894A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77" name="Rectangle 57">
                <a:extLst>
                  <a:ext uri="{FF2B5EF4-FFF2-40B4-BE49-F238E27FC236}">
                    <a16:creationId xmlns:a16="http://schemas.microsoft.com/office/drawing/2014/main" id="{A14736A0-B761-4B60-90A3-F299D6CBAD5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78" name="Rectangle 58">
                <a:extLst>
                  <a:ext uri="{FF2B5EF4-FFF2-40B4-BE49-F238E27FC236}">
                    <a16:creationId xmlns:a16="http://schemas.microsoft.com/office/drawing/2014/main" id="{C34C8418-9F59-4737-ADF6-C5948CE7ACF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79" name="Rectangle 59">
                <a:extLst>
                  <a:ext uri="{FF2B5EF4-FFF2-40B4-BE49-F238E27FC236}">
                    <a16:creationId xmlns:a16="http://schemas.microsoft.com/office/drawing/2014/main" id="{5919907E-F6D1-49A6-B0ED-1E7A2BB44D5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80" name="Rectangle 60">
                <a:extLst>
                  <a:ext uri="{FF2B5EF4-FFF2-40B4-BE49-F238E27FC236}">
                    <a16:creationId xmlns:a16="http://schemas.microsoft.com/office/drawing/2014/main" id="{CD0A5FD8-F439-4805-91C5-2DA3C6D3D1C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81" name="Rectangle 61">
                <a:extLst>
                  <a:ext uri="{FF2B5EF4-FFF2-40B4-BE49-F238E27FC236}">
                    <a16:creationId xmlns:a16="http://schemas.microsoft.com/office/drawing/2014/main" id="{CCC46BD5-409E-45B4-ABDE-8E8E3CBAEE1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82" name="Rectangle 62">
                <a:extLst>
                  <a:ext uri="{FF2B5EF4-FFF2-40B4-BE49-F238E27FC236}">
                    <a16:creationId xmlns:a16="http://schemas.microsoft.com/office/drawing/2014/main" id="{D630F6B4-CCED-4E48-A5F6-5DF3BA7F72A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83" name="Rectangle 63">
                <a:extLst>
                  <a:ext uri="{FF2B5EF4-FFF2-40B4-BE49-F238E27FC236}">
                    <a16:creationId xmlns:a16="http://schemas.microsoft.com/office/drawing/2014/main" id="{9581C213-E501-45E9-AE02-1C7FA21C341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84" name="Rectangle 64">
                <a:extLst>
                  <a:ext uri="{FF2B5EF4-FFF2-40B4-BE49-F238E27FC236}">
                    <a16:creationId xmlns:a16="http://schemas.microsoft.com/office/drawing/2014/main" id="{6742243F-946F-4A00-B24F-26D0A341D1D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85" name="Rectangle 65">
                <a:extLst>
                  <a:ext uri="{FF2B5EF4-FFF2-40B4-BE49-F238E27FC236}">
                    <a16:creationId xmlns:a16="http://schemas.microsoft.com/office/drawing/2014/main" id="{08A96508-C4FD-4DC9-88FB-ABBA2D6E4D7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86" name="Rectangle 66">
                <a:extLst>
                  <a:ext uri="{FF2B5EF4-FFF2-40B4-BE49-F238E27FC236}">
                    <a16:creationId xmlns:a16="http://schemas.microsoft.com/office/drawing/2014/main" id="{A5AD1376-24D0-4641-A201-862D5557286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87" name="Rectangle 67">
                <a:extLst>
                  <a:ext uri="{FF2B5EF4-FFF2-40B4-BE49-F238E27FC236}">
                    <a16:creationId xmlns:a16="http://schemas.microsoft.com/office/drawing/2014/main" id="{DA33EAE9-8BCD-4C08-A047-EB4EE3B456A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88" name="Rectangle 68">
                <a:extLst>
                  <a:ext uri="{FF2B5EF4-FFF2-40B4-BE49-F238E27FC236}">
                    <a16:creationId xmlns:a16="http://schemas.microsoft.com/office/drawing/2014/main" id="{7C446E1A-CF94-49F3-92E6-825B0B1E334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89" name="Rectangle 69">
                <a:extLst>
                  <a:ext uri="{FF2B5EF4-FFF2-40B4-BE49-F238E27FC236}">
                    <a16:creationId xmlns:a16="http://schemas.microsoft.com/office/drawing/2014/main" id="{FFC4958D-EBD7-4DA0-9132-F364C7B6A5D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90" name="Rectangle 70">
                <a:extLst>
                  <a:ext uri="{FF2B5EF4-FFF2-40B4-BE49-F238E27FC236}">
                    <a16:creationId xmlns:a16="http://schemas.microsoft.com/office/drawing/2014/main" id="{656815DC-2944-41B9-8858-1CAC43E00F0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91" name="Rectangle 71">
                <a:extLst>
                  <a:ext uri="{FF2B5EF4-FFF2-40B4-BE49-F238E27FC236}">
                    <a16:creationId xmlns:a16="http://schemas.microsoft.com/office/drawing/2014/main" id="{7E5409BF-0A89-4898-9EEC-0915BFA3D3C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92" name="Rectangle 72">
                <a:extLst>
                  <a:ext uri="{FF2B5EF4-FFF2-40B4-BE49-F238E27FC236}">
                    <a16:creationId xmlns:a16="http://schemas.microsoft.com/office/drawing/2014/main" id="{373A8C86-DF1B-4C3E-ADBB-236E842DC1E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93" name="Rectangle 73">
                <a:extLst>
                  <a:ext uri="{FF2B5EF4-FFF2-40B4-BE49-F238E27FC236}">
                    <a16:creationId xmlns:a16="http://schemas.microsoft.com/office/drawing/2014/main" id="{8371E878-77F7-49D6-8B56-136D5D1BFD1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94" name="Rectangle 74">
                <a:extLst>
                  <a:ext uri="{FF2B5EF4-FFF2-40B4-BE49-F238E27FC236}">
                    <a16:creationId xmlns:a16="http://schemas.microsoft.com/office/drawing/2014/main" id="{1F9C98E4-01F4-44F1-8921-F2A06DE2C6D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95" name="Rectangle 75">
                <a:extLst>
                  <a:ext uri="{FF2B5EF4-FFF2-40B4-BE49-F238E27FC236}">
                    <a16:creationId xmlns:a16="http://schemas.microsoft.com/office/drawing/2014/main" id="{403C188A-05F2-4D1E-9720-51B7004D3D2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96" name="Rectangle 76">
                <a:extLst>
                  <a:ext uri="{FF2B5EF4-FFF2-40B4-BE49-F238E27FC236}">
                    <a16:creationId xmlns:a16="http://schemas.microsoft.com/office/drawing/2014/main" id="{EEFE9FFE-539B-4009-8103-39853908F65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97" name="Rectangle 77">
                <a:extLst>
                  <a:ext uri="{FF2B5EF4-FFF2-40B4-BE49-F238E27FC236}">
                    <a16:creationId xmlns:a16="http://schemas.microsoft.com/office/drawing/2014/main" id="{3D3C52EB-0C50-4ACB-886B-167F538497F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98" name="Rectangle 78">
                <a:extLst>
                  <a:ext uri="{FF2B5EF4-FFF2-40B4-BE49-F238E27FC236}">
                    <a16:creationId xmlns:a16="http://schemas.microsoft.com/office/drawing/2014/main" id="{9B66BD29-2DD7-447C-BA27-B199274E63B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99" name="Rectangle 79">
                <a:extLst>
                  <a:ext uri="{FF2B5EF4-FFF2-40B4-BE49-F238E27FC236}">
                    <a16:creationId xmlns:a16="http://schemas.microsoft.com/office/drawing/2014/main" id="{C291F11D-9A7A-4D7C-92C4-3F6E261C292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00" name="Rectangle 80">
                <a:extLst>
                  <a:ext uri="{FF2B5EF4-FFF2-40B4-BE49-F238E27FC236}">
                    <a16:creationId xmlns:a16="http://schemas.microsoft.com/office/drawing/2014/main" id="{D5934969-ED4F-4CD0-A418-E1112BA2153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01" name="Freeform 81">
                <a:extLst>
                  <a:ext uri="{FF2B5EF4-FFF2-40B4-BE49-F238E27FC236}">
                    <a16:creationId xmlns:a16="http://schemas.microsoft.com/office/drawing/2014/main" id="{3BEB78D1-CC85-44D2-AA27-116F835B759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02" name="Rectangle 82">
                <a:extLst>
                  <a:ext uri="{FF2B5EF4-FFF2-40B4-BE49-F238E27FC236}">
                    <a16:creationId xmlns:a16="http://schemas.microsoft.com/office/drawing/2014/main" id="{AD11A200-4697-4DF0-BB67-73DFAB9B816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03" name="Rectangle 83">
                <a:extLst>
                  <a:ext uri="{FF2B5EF4-FFF2-40B4-BE49-F238E27FC236}">
                    <a16:creationId xmlns:a16="http://schemas.microsoft.com/office/drawing/2014/main" id="{1E1485FC-2114-43B6-97F1-54759630D8B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04" name="Rectangle 84">
                <a:extLst>
                  <a:ext uri="{FF2B5EF4-FFF2-40B4-BE49-F238E27FC236}">
                    <a16:creationId xmlns:a16="http://schemas.microsoft.com/office/drawing/2014/main" id="{D6882553-9398-456A-BC6D-143F19D6524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05" name="Rectangle 85">
                <a:extLst>
                  <a:ext uri="{FF2B5EF4-FFF2-40B4-BE49-F238E27FC236}">
                    <a16:creationId xmlns:a16="http://schemas.microsoft.com/office/drawing/2014/main" id="{ACC4A94E-109E-47A2-9B7E-93E4745D97C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06" name="Rectangle 86">
                <a:extLst>
                  <a:ext uri="{FF2B5EF4-FFF2-40B4-BE49-F238E27FC236}">
                    <a16:creationId xmlns:a16="http://schemas.microsoft.com/office/drawing/2014/main" id="{35CE6616-7780-4CD9-A17F-9619F68F436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07" name="Rectangle 87">
                <a:extLst>
                  <a:ext uri="{FF2B5EF4-FFF2-40B4-BE49-F238E27FC236}">
                    <a16:creationId xmlns:a16="http://schemas.microsoft.com/office/drawing/2014/main" id="{AAA80F3D-1DC0-4A29-8105-A84064BAAB2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08" name="Rectangle 88">
                <a:extLst>
                  <a:ext uri="{FF2B5EF4-FFF2-40B4-BE49-F238E27FC236}">
                    <a16:creationId xmlns:a16="http://schemas.microsoft.com/office/drawing/2014/main" id="{BBB74DB1-3E89-444A-8AC8-BB06B4E548E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09" name="Rectangle 89">
                <a:extLst>
                  <a:ext uri="{FF2B5EF4-FFF2-40B4-BE49-F238E27FC236}">
                    <a16:creationId xmlns:a16="http://schemas.microsoft.com/office/drawing/2014/main" id="{7DCB3708-AE2A-49D4-9020-EE2F641D8DD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10" name="Rectangle 90">
                <a:extLst>
                  <a:ext uri="{FF2B5EF4-FFF2-40B4-BE49-F238E27FC236}">
                    <a16:creationId xmlns:a16="http://schemas.microsoft.com/office/drawing/2014/main" id="{DDFB9E9C-09D0-4E5F-BA6F-702F602CAE7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11" name="Rectangle 91">
                <a:extLst>
                  <a:ext uri="{FF2B5EF4-FFF2-40B4-BE49-F238E27FC236}">
                    <a16:creationId xmlns:a16="http://schemas.microsoft.com/office/drawing/2014/main" id="{4AE4D5DA-5111-41EF-8CCF-72136D1A195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12" name="Rectangle 92">
                <a:extLst>
                  <a:ext uri="{FF2B5EF4-FFF2-40B4-BE49-F238E27FC236}">
                    <a16:creationId xmlns:a16="http://schemas.microsoft.com/office/drawing/2014/main" id="{7E4BD6EC-4236-430A-974D-CF2C67296DF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13" name="Rectangle 93">
                <a:extLst>
                  <a:ext uri="{FF2B5EF4-FFF2-40B4-BE49-F238E27FC236}">
                    <a16:creationId xmlns:a16="http://schemas.microsoft.com/office/drawing/2014/main" id="{ADD1DAC5-0BFB-4D99-8F5C-262A93A8F37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14" name="Rectangle 94">
                <a:extLst>
                  <a:ext uri="{FF2B5EF4-FFF2-40B4-BE49-F238E27FC236}">
                    <a16:creationId xmlns:a16="http://schemas.microsoft.com/office/drawing/2014/main" id="{E7208D95-04F8-4FA6-8EF9-BC3396EBDBA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15" name="Rectangle 95">
                <a:extLst>
                  <a:ext uri="{FF2B5EF4-FFF2-40B4-BE49-F238E27FC236}">
                    <a16:creationId xmlns:a16="http://schemas.microsoft.com/office/drawing/2014/main" id="{3179C8CC-B1DC-4F98-A01F-D4D51FD03CB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16" name="Rectangle 96">
                <a:extLst>
                  <a:ext uri="{FF2B5EF4-FFF2-40B4-BE49-F238E27FC236}">
                    <a16:creationId xmlns:a16="http://schemas.microsoft.com/office/drawing/2014/main" id="{5AC6B8AE-2747-4673-8E4A-1FD5D3D7BAD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17" name="Rectangle 97">
                <a:extLst>
                  <a:ext uri="{FF2B5EF4-FFF2-40B4-BE49-F238E27FC236}">
                    <a16:creationId xmlns:a16="http://schemas.microsoft.com/office/drawing/2014/main" id="{7E7EF785-A646-4A09-A1FE-8C5BF19C050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18" name="Rectangle 98">
                <a:extLst>
                  <a:ext uri="{FF2B5EF4-FFF2-40B4-BE49-F238E27FC236}">
                    <a16:creationId xmlns:a16="http://schemas.microsoft.com/office/drawing/2014/main" id="{BC598CC7-ABB9-4945-8850-F8BD77C4050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19" name="Rectangle 99">
                <a:extLst>
                  <a:ext uri="{FF2B5EF4-FFF2-40B4-BE49-F238E27FC236}">
                    <a16:creationId xmlns:a16="http://schemas.microsoft.com/office/drawing/2014/main" id="{D58C1FEF-B2EC-494D-A59E-689C194ACEE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20" name="Rectangle 100">
                <a:extLst>
                  <a:ext uri="{FF2B5EF4-FFF2-40B4-BE49-F238E27FC236}">
                    <a16:creationId xmlns:a16="http://schemas.microsoft.com/office/drawing/2014/main" id="{A0377CF0-3174-4BC2-B48B-E5F2C45A9F5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21" name="Rectangle 101">
                <a:extLst>
                  <a:ext uri="{FF2B5EF4-FFF2-40B4-BE49-F238E27FC236}">
                    <a16:creationId xmlns:a16="http://schemas.microsoft.com/office/drawing/2014/main" id="{31EFB9D7-5EED-4419-9CE8-4F5B235FA47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22" name="Rectangle 102">
                <a:extLst>
                  <a:ext uri="{FF2B5EF4-FFF2-40B4-BE49-F238E27FC236}">
                    <a16:creationId xmlns:a16="http://schemas.microsoft.com/office/drawing/2014/main" id="{1576D010-47FE-4E47-8F8D-51A72ACAC79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23" name="Rectangle 103">
                <a:extLst>
                  <a:ext uri="{FF2B5EF4-FFF2-40B4-BE49-F238E27FC236}">
                    <a16:creationId xmlns:a16="http://schemas.microsoft.com/office/drawing/2014/main" id="{F99A4478-2D1D-4669-B2B8-408243AEB06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24" name="Rectangle 104">
                <a:extLst>
                  <a:ext uri="{FF2B5EF4-FFF2-40B4-BE49-F238E27FC236}">
                    <a16:creationId xmlns:a16="http://schemas.microsoft.com/office/drawing/2014/main" id="{4F46694A-A26C-4F86-857D-47719925715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25" name="Rectangle 105">
                <a:extLst>
                  <a:ext uri="{FF2B5EF4-FFF2-40B4-BE49-F238E27FC236}">
                    <a16:creationId xmlns:a16="http://schemas.microsoft.com/office/drawing/2014/main" id="{AF254AFD-077A-4A7F-825A-67AC3E07195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26" name="Rectangle 106">
                <a:extLst>
                  <a:ext uri="{FF2B5EF4-FFF2-40B4-BE49-F238E27FC236}">
                    <a16:creationId xmlns:a16="http://schemas.microsoft.com/office/drawing/2014/main" id="{45476A11-681B-40FF-BA7D-EEE77462C23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27" name="Rectangle 107">
                <a:extLst>
                  <a:ext uri="{FF2B5EF4-FFF2-40B4-BE49-F238E27FC236}">
                    <a16:creationId xmlns:a16="http://schemas.microsoft.com/office/drawing/2014/main" id="{7B46C7AF-A7ED-41B2-BA2E-36633C1C70C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28" name="Rectangle 108">
                <a:extLst>
                  <a:ext uri="{FF2B5EF4-FFF2-40B4-BE49-F238E27FC236}">
                    <a16:creationId xmlns:a16="http://schemas.microsoft.com/office/drawing/2014/main" id="{7A16CC89-8D30-4EE5-B375-6231B140231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29" name="Rectangle 109">
                <a:extLst>
                  <a:ext uri="{FF2B5EF4-FFF2-40B4-BE49-F238E27FC236}">
                    <a16:creationId xmlns:a16="http://schemas.microsoft.com/office/drawing/2014/main" id="{28A50B3C-99A3-446B-BFF3-B69A109F576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30" name="Rectangle 110">
                <a:extLst>
                  <a:ext uri="{FF2B5EF4-FFF2-40B4-BE49-F238E27FC236}">
                    <a16:creationId xmlns:a16="http://schemas.microsoft.com/office/drawing/2014/main" id="{2ABC184C-11A9-45E3-B20F-F994CED5819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31" name="Rectangle 111">
                <a:extLst>
                  <a:ext uri="{FF2B5EF4-FFF2-40B4-BE49-F238E27FC236}">
                    <a16:creationId xmlns:a16="http://schemas.microsoft.com/office/drawing/2014/main" id="{4C95C60E-2188-4CF6-80E2-36D35FD7E1A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32" name="Rectangle 112">
                <a:extLst>
                  <a:ext uri="{FF2B5EF4-FFF2-40B4-BE49-F238E27FC236}">
                    <a16:creationId xmlns:a16="http://schemas.microsoft.com/office/drawing/2014/main" id="{3A7ABAB2-4606-476F-A58E-DCA89E261F9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33" name="Rectangle 113">
                <a:extLst>
                  <a:ext uri="{FF2B5EF4-FFF2-40B4-BE49-F238E27FC236}">
                    <a16:creationId xmlns:a16="http://schemas.microsoft.com/office/drawing/2014/main" id="{2A98F059-02B0-423B-825F-878D31B6437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34" name="Rectangle 114">
                <a:extLst>
                  <a:ext uri="{FF2B5EF4-FFF2-40B4-BE49-F238E27FC236}">
                    <a16:creationId xmlns:a16="http://schemas.microsoft.com/office/drawing/2014/main" id="{E0D20E95-F983-46FA-9643-9B0B2E5668E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35" name="Rectangle 115">
                <a:extLst>
                  <a:ext uri="{FF2B5EF4-FFF2-40B4-BE49-F238E27FC236}">
                    <a16:creationId xmlns:a16="http://schemas.microsoft.com/office/drawing/2014/main" id="{D085359B-60A7-4E94-9BB5-CBF838C1752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36" name="Rectangle 116">
                <a:extLst>
                  <a:ext uri="{FF2B5EF4-FFF2-40B4-BE49-F238E27FC236}">
                    <a16:creationId xmlns:a16="http://schemas.microsoft.com/office/drawing/2014/main" id="{A9757A45-5A47-41FA-A77A-92E8707AF58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37" name="Rectangle 117">
                <a:extLst>
                  <a:ext uri="{FF2B5EF4-FFF2-40B4-BE49-F238E27FC236}">
                    <a16:creationId xmlns:a16="http://schemas.microsoft.com/office/drawing/2014/main" id="{3CD310B0-C355-4135-BF04-26891C26AD2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38" name="Rectangle 118">
                <a:extLst>
                  <a:ext uri="{FF2B5EF4-FFF2-40B4-BE49-F238E27FC236}">
                    <a16:creationId xmlns:a16="http://schemas.microsoft.com/office/drawing/2014/main" id="{6F96FAA4-3CA0-42CC-9B44-9B6AE583680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39" name="Rectangle 119">
                <a:extLst>
                  <a:ext uri="{FF2B5EF4-FFF2-40B4-BE49-F238E27FC236}">
                    <a16:creationId xmlns:a16="http://schemas.microsoft.com/office/drawing/2014/main" id="{2800E630-51F7-4E38-8078-45266A6096A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40" name="Rectangle 120">
                <a:extLst>
                  <a:ext uri="{FF2B5EF4-FFF2-40B4-BE49-F238E27FC236}">
                    <a16:creationId xmlns:a16="http://schemas.microsoft.com/office/drawing/2014/main" id="{5F935D0A-DD80-4A70-B4E1-048A0434C7C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41" name="Rectangle 121">
                <a:extLst>
                  <a:ext uri="{FF2B5EF4-FFF2-40B4-BE49-F238E27FC236}">
                    <a16:creationId xmlns:a16="http://schemas.microsoft.com/office/drawing/2014/main" id="{9EDB69A6-9B5B-4251-BC18-5A48784F163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42" name="Rectangle 122">
                <a:extLst>
                  <a:ext uri="{FF2B5EF4-FFF2-40B4-BE49-F238E27FC236}">
                    <a16:creationId xmlns:a16="http://schemas.microsoft.com/office/drawing/2014/main" id="{03E642E2-2166-47B8-8E96-38A8FF79644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43" name="Rectangle 123">
                <a:extLst>
                  <a:ext uri="{FF2B5EF4-FFF2-40B4-BE49-F238E27FC236}">
                    <a16:creationId xmlns:a16="http://schemas.microsoft.com/office/drawing/2014/main" id="{A3510B63-C067-47AC-B293-E3D2A7D2874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44" name="Rectangle 124">
                <a:extLst>
                  <a:ext uri="{FF2B5EF4-FFF2-40B4-BE49-F238E27FC236}">
                    <a16:creationId xmlns:a16="http://schemas.microsoft.com/office/drawing/2014/main" id="{01C79DC8-64A8-4C3F-9928-BB909196B42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45" name="Rectangle 125">
                <a:extLst>
                  <a:ext uri="{FF2B5EF4-FFF2-40B4-BE49-F238E27FC236}">
                    <a16:creationId xmlns:a16="http://schemas.microsoft.com/office/drawing/2014/main" id="{C6CA0184-5F53-4D5D-88DE-B9E7036BD00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46" name="Rectangle 126">
                <a:extLst>
                  <a:ext uri="{FF2B5EF4-FFF2-40B4-BE49-F238E27FC236}">
                    <a16:creationId xmlns:a16="http://schemas.microsoft.com/office/drawing/2014/main" id="{78DEC9C9-6E75-4B58-B40C-01549E130C4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47" name="Rectangle 127">
                <a:extLst>
                  <a:ext uri="{FF2B5EF4-FFF2-40B4-BE49-F238E27FC236}">
                    <a16:creationId xmlns:a16="http://schemas.microsoft.com/office/drawing/2014/main" id="{1FB44F1C-ECBF-4B1B-AA7F-193CE23E4E6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48" name="Rectangle 128">
                <a:extLst>
                  <a:ext uri="{FF2B5EF4-FFF2-40B4-BE49-F238E27FC236}">
                    <a16:creationId xmlns:a16="http://schemas.microsoft.com/office/drawing/2014/main" id="{421DB43D-42E1-43C8-B80C-33F4FCC2453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49" name="Rectangle 129">
                <a:extLst>
                  <a:ext uri="{FF2B5EF4-FFF2-40B4-BE49-F238E27FC236}">
                    <a16:creationId xmlns:a16="http://schemas.microsoft.com/office/drawing/2014/main" id="{2CC5DA0C-E6DD-4C32-8F3E-A5BF7151F36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50" name="Rectangle 130">
                <a:extLst>
                  <a:ext uri="{FF2B5EF4-FFF2-40B4-BE49-F238E27FC236}">
                    <a16:creationId xmlns:a16="http://schemas.microsoft.com/office/drawing/2014/main" id="{DF9E7CFD-BA0C-4FF6-ACE0-E76B9DFC77D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51" name="Rectangle 131">
                <a:extLst>
                  <a:ext uri="{FF2B5EF4-FFF2-40B4-BE49-F238E27FC236}">
                    <a16:creationId xmlns:a16="http://schemas.microsoft.com/office/drawing/2014/main" id="{78AE56C5-B00F-438F-A42D-A2A20815958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52" name="Rectangle 132">
                <a:extLst>
                  <a:ext uri="{FF2B5EF4-FFF2-40B4-BE49-F238E27FC236}">
                    <a16:creationId xmlns:a16="http://schemas.microsoft.com/office/drawing/2014/main" id="{466739C7-8136-4B82-8EB7-BB9DAB7BA7F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53" name="Rectangle 133">
                <a:extLst>
                  <a:ext uri="{FF2B5EF4-FFF2-40B4-BE49-F238E27FC236}">
                    <a16:creationId xmlns:a16="http://schemas.microsoft.com/office/drawing/2014/main" id="{A553115E-96EB-4CCC-B013-C42C322BAC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54" name="Rectangle 134">
                <a:extLst>
                  <a:ext uri="{FF2B5EF4-FFF2-40B4-BE49-F238E27FC236}">
                    <a16:creationId xmlns:a16="http://schemas.microsoft.com/office/drawing/2014/main" id="{165DAE61-49A8-4099-B343-05D768D0EF4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55" name="Rectangle 135">
                <a:extLst>
                  <a:ext uri="{FF2B5EF4-FFF2-40B4-BE49-F238E27FC236}">
                    <a16:creationId xmlns:a16="http://schemas.microsoft.com/office/drawing/2014/main" id="{6E88354F-CB0A-4718-B1F1-A8EAB8C3409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56" name="Rectangle 136">
                <a:extLst>
                  <a:ext uri="{FF2B5EF4-FFF2-40B4-BE49-F238E27FC236}">
                    <a16:creationId xmlns:a16="http://schemas.microsoft.com/office/drawing/2014/main" id="{32869994-039F-465D-85A1-AE88D586EAB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57" name="Rectangle 137">
                <a:extLst>
                  <a:ext uri="{FF2B5EF4-FFF2-40B4-BE49-F238E27FC236}">
                    <a16:creationId xmlns:a16="http://schemas.microsoft.com/office/drawing/2014/main" id="{8C9B936D-B0B9-40E1-BDC8-7D7B45FF65B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58" name="Freeform 138">
                <a:extLst>
                  <a:ext uri="{FF2B5EF4-FFF2-40B4-BE49-F238E27FC236}">
                    <a16:creationId xmlns:a16="http://schemas.microsoft.com/office/drawing/2014/main" id="{4BD26585-345C-4818-96B5-E57C4B60977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59" name="Freeform 139">
                <a:extLst>
                  <a:ext uri="{FF2B5EF4-FFF2-40B4-BE49-F238E27FC236}">
                    <a16:creationId xmlns:a16="http://schemas.microsoft.com/office/drawing/2014/main" id="{0D2E9818-1803-4837-89FD-3A38F63691E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60" name="Freeform 140">
                <a:extLst>
                  <a:ext uri="{FF2B5EF4-FFF2-40B4-BE49-F238E27FC236}">
                    <a16:creationId xmlns:a16="http://schemas.microsoft.com/office/drawing/2014/main" id="{F1E90148-0CDC-47B2-BE1D-76BF630A004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61" name="Freeform 141">
                <a:extLst>
                  <a:ext uri="{FF2B5EF4-FFF2-40B4-BE49-F238E27FC236}">
                    <a16:creationId xmlns:a16="http://schemas.microsoft.com/office/drawing/2014/main" id="{C8F1BF26-E515-4A23-A906-50A583A74B6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62" name="Freeform 142">
                <a:extLst>
                  <a:ext uri="{FF2B5EF4-FFF2-40B4-BE49-F238E27FC236}">
                    <a16:creationId xmlns:a16="http://schemas.microsoft.com/office/drawing/2014/main" id="{63DC8C68-6057-43A3-9A6B-9E813B5B1A5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63" name="Freeform 143">
                <a:extLst>
                  <a:ext uri="{FF2B5EF4-FFF2-40B4-BE49-F238E27FC236}">
                    <a16:creationId xmlns:a16="http://schemas.microsoft.com/office/drawing/2014/main" id="{1C1200F4-4D82-42FF-8FFC-DDC683D3718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64" name="Freeform 144">
                <a:extLst>
                  <a:ext uri="{FF2B5EF4-FFF2-40B4-BE49-F238E27FC236}">
                    <a16:creationId xmlns:a16="http://schemas.microsoft.com/office/drawing/2014/main" id="{B40E37F6-74D3-4910-892D-D0E793B0BDC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65" name="Freeform 145">
                <a:extLst>
                  <a:ext uri="{FF2B5EF4-FFF2-40B4-BE49-F238E27FC236}">
                    <a16:creationId xmlns:a16="http://schemas.microsoft.com/office/drawing/2014/main" id="{53DCD4AB-133C-4636-878F-38B31472E6D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66" name="Freeform 146">
                <a:extLst>
                  <a:ext uri="{FF2B5EF4-FFF2-40B4-BE49-F238E27FC236}">
                    <a16:creationId xmlns:a16="http://schemas.microsoft.com/office/drawing/2014/main" id="{E0C49D1E-2E3B-4ADD-B499-1ADD0A9E30F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67" name="Rectangle 147">
                <a:extLst>
                  <a:ext uri="{FF2B5EF4-FFF2-40B4-BE49-F238E27FC236}">
                    <a16:creationId xmlns:a16="http://schemas.microsoft.com/office/drawing/2014/main" id="{141A0F0B-D919-43B2-AD84-5F8E4E0B3E0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68" name="Rectangle 148">
                <a:extLst>
                  <a:ext uri="{FF2B5EF4-FFF2-40B4-BE49-F238E27FC236}">
                    <a16:creationId xmlns:a16="http://schemas.microsoft.com/office/drawing/2014/main" id="{9EF74A68-0F3E-4AE5-A58F-E38332A518D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69" name="Freeform 149">
                <a:extLst>
                  <a:ext uri="{FF2B5EF4-FFF2-40B4-BE49-F238E27FC236}">
                    <a16:creationId xmlns:a16="http://schemas.microsoft.com/office/drawing/2014/main" id="{A052F6B5-13D7-4E3B-AEBF-9490245ED14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70" name="Freeform 150">
                <a:extLst>
                  <a:ext uri="{FF2B5EF4-FFF2-40B4-BE49-F238E27FC236}">
                    <a16:creationId xmlns:a16="http://schemas.microsoft.com/office/drawing/2014/main" id="{E5A231D9-AF43-4B06-B026-2DB36E6A15C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71" name="Freeform 151">
                <a:extLst>
                  <a:ext uri="{FF2B5EF4-FFF2-40B4-BE49-F238E27FC236}">
                    <a16:creationId xmlns:a16="http://schemas.microsoft.com/office/drawing/2014/main" id="{C6E39791-B56F-4A30-9232-57C1B4E3F0C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72" name="Oval 152">
                <a:extLst>
                  <a:ext uri="{FF2B5EF4-FFF2-40B4-BE49-F238E27FC236}">
                    <a16:creationId xmlns:a16="http://schemas.microsoft.com/office/drawing/2014/main" id="{7B946582-06E5-42E7-B462-3D5BD6735D1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5273" name="Rectangle 153">
            <a:extLst>
              <a:ext uri="{FF2B5EF4-FFF2-40B4-BE49-F238E27FC236}">
                <a16:creationId xmlns:a16="http://schemas.microsoft.com/office/drawing/2014/main" id="{401E2B16-46EE-4F83-8943-ED3A04E96C1F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5274" name="Rectangle 154">
            <a:extLst>
              <a:ext uri="{FF2B5EF4-FFF2-40B4-BE49-F238E27FC236}">
                <a16:creationId xmlns:a16="http://schemas.microsoft.com/office/drawing/2014/main" id="{791C1F13-7311-4274-828B-0ACE4D926FFD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  <p:sp>
        <p:nvSpPr>
          <p:cNvPr id="5275" name="Rectangle 155">
            <a:extLst>
              <a:ext uri="{FF2B5EF4-FFF2-40B4-BE49-F238E27FC236}">
                <a16:creationId xmlns:a16="http://schemas.microsoft.com/office/drawing/2014/main" id="{FA7ADA3A-91D7-4FAF-876D-8E0E52F3063A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5276" name="Rectangle 156">
            <a:extLst>
              <a:ext uri="{FF2B5EF4-FFF2-40B4-BE49-F238E27FC236}">
                <a16:creationId xmlns:a16="http://schemas.microsoft.com/office/drawing/2014/main" id="{D3587C6D-D002-4E62-9AF6-BF39E86FD4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5277" name="Rectangle 157">
            <a:extLst>
              <a:ext uri="{FF2B5EF4-FFF2-40B4-BE49-F238E27FC236}">
                <a16:creationId xmlns:a16="http://schemas.microsoft.com/office/drawing/2014/main" id="{9F523BF1-9523-4E16-93F4-0FA613659D6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A18F35AD-C239-4FEE-9D36-AB60B7B0DD2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E2E19-DAC3-41CE-BA7D-54541B0E7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CC3B0F9-9FFF-42F3-8D50-C193BFB8B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A6459B-AB93-4CB5-AE1D-C0115FD75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F2CC9E-A516-4BB6-9DFC-3A55D933B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D895F2-5171-4AF4-8EA4-5BB6BBFE3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FA9C4-CDB8-457B-A73A-87DC7CAC47F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9524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C82AD8A-A77D-41BB-A81A-C244E3568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94472AC-E1C8-4D5E-97DC-2A6BEFC0D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AC0A0F-C35D-4846-B836-BF9932B8B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D9FC67-DE77-4052-98AF-A671387B9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6A42EA-4527-47B8-8AD4-76445A57F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818CE-5F74-4309-B283-2D752E04524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03822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F513C8-4ABB-4B10-BD55-E542C85D5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48AD122-86A0-4C65-A5B6-C985B81314E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F8C884F-1FF0-46E2-860C-2193F4FAF05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F70BA432-7670-44E6-A752-DF205419EAF4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BE4720B7-06A9-4666-8E40-60475AD9A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C57F7FF4-6CC7-476F-917A-8F1AEE70B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15190523-0CE5-484E-B311-713FD50CF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F4D97D83-E412-4477-A8B8-48145CE8C75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86292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69B5B-36EB-4102-900F-E291974AA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194933A-94D5-4CE2-9217-4F6744C85BC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C176680-4392-430E-80F2-39C63E5C0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06F6844-0241-4F5A-92EC-6F02C73050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026B9D6-DD19-407E-B40A-4AEE20BEB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2720C40-C513-47DF-94C8-A7299E3AE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C025E84B-FC20-4818-9718-A73F800BF84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06718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BDC6B7-F871-46CB-B929-78611C4A6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313BE4-D9E2-45E0-9983-D67B961E8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ACCB79-C1F9-43BB-B8B6-678F80100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D315BC-E989-43FA-9203-580CA88DB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C70E38-6BCB-4A4D-8954-00755A6D0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159D7-68FE-415E-86A8-8BC60DBBE64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70634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318E7-051D-4DA6-9085-0EE0A9215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FDC5F0C-2A76-44E6-A968-713580555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63FE5B-D9F2-471F-991F-4DF084D68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6960A9-7EB1-482A-BAD8-94ECFEBC8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0A92A4-6343-41E1-B321-B09C0FD6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2AE90-292B-442C-AA3A-61537203A61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2611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27836-B1C5-47A1-BEDA-66C922D29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E94CC4-2A40-44D6-8956-6C588FB4EA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CEAF6B9-E2BE-430C-8121-C39CD29C7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2DFC213-09B8-4D62-923F-16A17E5E4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4189AA6-1049-41F2-BA23-C67CA4C52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4E3A528-7C12-4F08-8AAD-A1A1285AF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E42AF-3842-49BC-BC52-CD335C8E7E1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5145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DEB574-CC5D-4C07-B8E5-379DE9114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863F736-34DA-4F6E-A7E1-4222EA73B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F6CE4D-A23F-40B6-A091-FC3828195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55F8A1E-06B2-4932-A96E-59E2664C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E2308BE-55EC-48C3-B8E7-8E1C0761A9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99A4BAF-CA7C-4988-B367-C0BD39CA7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5D41595-1DEB-413C-B19B-430E5968D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12AB139-281F-4DD5-A036-C53C0F224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917A1-7224-4A7B-8005-52A0A71BAE5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5627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D436B-9A18-4482-8493-9CCD1085A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CD5FDCA-415B-4FEB-8DDD-82AB82AC0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B88F346-A89F-4F29-AEFB-27F3D7A80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8EABB2F-7020-42A8-9293-FE266EE36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5BD8D-4E66-4B69-AF37-6CD5715C782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57165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039FFC9-F37D-4804-BC36-B2DC88505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079E7C1-A247-469F-B558-0D796F49D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E3BBECB-3284-4C63-A8F9-421E43814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4AB29-1364-4A7C-B213-7D835031C17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6834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C645C3-7F8C-4B72-957F-D44B3893F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A83E8F-66A6-46DE-A9E0-D7A98BD67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67A29F3-5F2D-4050-9BCC-1BEA79B21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77FF42-FC73-4203-A733-A38281BFB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E1666F6-C1B3-4AE0-84B3-40FD89CC3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9FC5F1D-0590-4CF9-AA7B-52096FE9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499A2-2B8F-4C8E-9BFF-B0D2696D45A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85837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5299DA-9ED7-414F-9F70-11A845C67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F16F7CA-28A0-43DD-9C0A-43ADCB60F6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510E37E-88C6-465C-9F91-F4DDC3898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06C1812-918A-4A30-865D-BB106A38A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65FF28D-209B-4B6B-91AC-EEF7BD115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7888C6F-11A3-47BB-9F8A-02F67737C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7B8E2-F3FD-4A61-8F93-DB01DF8D1C4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82925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8A15EA17-26FA-4016-8A8A-9BF81BA53D3A}"/>
              </a:ext>
            </a:extLst>
          </p:cNvPr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4099" name="Group 3">
              <a:extLst>
                <a:ext uri="{FF2B5EF4-FFF2-40B4-BE49-F238E27FC236}">
                  <a16:creationId xmlns:a16="http://schemas.microsoft.com/office/drawing/2014/main" id="{A2AC04B7-076A-46B9-9C93-E96242CC648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4100" name="Freeform 4">
                <a:extLst>
                  <a:ext uri="{FF2B5EF4-FFF2-40B4-BE49-F238E27FC236}">
                    <a16:creationId xmlns:a16="http://schemas.microsoft.com/office/drawing/2014/main" id="{0F0E77B0-BCC6-4D03-B394-562530160A4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01" name="Freeform 5">
                <a:extLst>
                  <a:ext uri="{FF2B5EF4-FFF2-40B4-BE49-F238E27FC236}">
                    <a16:creationId xmlns:a16="http://schemas.microsoft.com/office/drawing/2014/main" id="{C44BB412-C4AA-4421-860B-D409EA4B8CA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02" name="Freeform 6">
                <a:extLst>
                  <a:ext uri="{FF2B5EF4-FFF2-40B4-BE49-F238E27FC236}">
                    <a16:creationId xmlns:a16="http://schemas.microsoft.com/office/drawing/2014/main" id="{5750F62A-276D-4567-9B21-638C1130B12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03" name="Freeform 7">
                <a:extLst>
                  <a:ext uri="{FF2B5EF4-FFF2-40B4-BE49-F238E27FC236}">
                    <a16:creationId xmlns:a16="http://schemas.microsoft.com/office/drawing/2014/main" id="{1C0C0946-7DDD-4F0E-9BE5-CFC104B83AF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04" name="Freeform 8">
                <a:extLst>
                  <a:ext uri="{FF2B5EF4-FFF2-40B4-BE49-F238E27FC236}">
                    <a16:creationId xmlns:a16="http://schemas.microsoft.com/office/drawing/2014/main" id="{253374AF-C1B9-4E94-9225-045EEFC7525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05" name="Freeform 9">
                <a:extLst>
                  <a:ext uri="{FF2B5EF4-FFF2-40B4-BE49-F238E27FC236}">
                    <a16:creationId xmlns:a16="http://schemas.microsoft.com/office/drawing/2014/main" id="{00DA81C3-81E7-4AE7-A353-6DC240CCCA6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06" name="Freeform 10">
                <a:extLst>
                  <a:ext uri="{FF2B5EF4-FFF2-40B4-BE49-F238E27FC236}">
                    <a16:creationId xmlns:a16="http://schemas.microsoft.com/office/drawing/2014/main" id="{56CCA82A-DAC0-4766-A1F1-8E4988F4579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07" name="Freeform 11">
                <a:extLst>
                  <a:ext uri="{FF2B5EF4-FFF2-40B4-BE49-F238E27FC236}">
                    <a16:creationId xmlns:a16="http://schemas.microsoft.com/office/drawing/2014/main" id="{A636C216-FAEE-4B72-85AC-99FBE98E5FD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08" name="Freeform 12">
                <a:extLst>
                  <a:ext uri="{FF2B5EF4-FFF2-40B4-BE49-F238E27FC236}">
                    <a16:creationId xmlns:a16="http://schemas.microsoft.com/office/drawing/2014/main" id="{C1A0B193-348B-4D50-A16A-797EBB651AD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09" name="Freeform 13">
                <a:extLst>
                  <a:ext uri="{FF2B5EF4-FFF2-40B4-BE49-F238E27FC236}">
                    <a16:creationId xmlns:a16="http://schemas.microsoft.com/office/drawing/2014/main" id="{CC2BDFF3-04B9-40A8-BA88-9B930260224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10" name="Freeform 14">
                <a:extLst>
                  <a:ext uri="{FF2B5EF4-FFF2-40B4-BE49-F238E27FC236}">
                    <a16:creationId xmlns:a16="http://schemas.microsoft.com/office/drawing/2014/main" id="{D9AD7A25-6DA5-48AF-A5AB-EF646C2690D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11" name="Freeform 15">
                <a:extLst>
                  <a:ext uri="{FF2B5EF4-FFF2-40B4-BE49-F238E27FC236}">
                    <a16:creationId xmlns:a16="http://schemas.microsoft.com/office/drawing/2014/main" id="{08757245-3D5A-471B-B5DC-43C3939BF7F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12" name="Freeform 16">
                <a:extLst>
                  <a:ext uri="{FF2B5EF4-FFF2-40B4-BE49-F238E27FC236}">
                    <a16:creationId xmlns:a16="http://schemas.microsoft.com/office/drawing/2014/main" id="{F22F6F3D-ACAB-48E4-8BAF-66A1C59BA63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113" name="Group 17">
              <a:extLst>
                <a:ext uri="{FF2B5EF4-FFF2-40B4-BE49-F238E27FC236}">
                  <a16:creationId xmlns:a16="http://schemas.microsoft.com/office/drawing/2014/main" id="{C89597BD-6B36-4414-BE08-44306CB4A65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4114" name="Rectangle 18">
                <a:extLst>
                  <a:ext uri="{FF2B5EF4-FFF2-40B4-BE49-F238E27FC236}">
                    <a16:creationId xmlns:a16="http://schemas.microsoft.com/office/drawing/2014/main" id="{F5C1E877-B9C8-4FC9-85E7-B5A9AA75AAF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15" name="Rectangle 19">
                <a:extLst>
                  <a:ext uri="{FF2B5EF4-FFF2-40B4-BE49-F238E27FC236}">
                    <a16:creationId xmlns:a16="http://schemas.microsoft.com/office/drawing/2014/main" id="{2E0DF67D-51CC-4CEF-9AF6-82BE43E8C01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16" name="Rectangle 20">
                <a:extLst>
                  <a:ext uri="{FF2B5EF4-FFF2-40B4-BE49-F238E27FC236}">
                    <a16:creationId xmlns:a16="http://schemas.microsoft.com/office/drawing/2014/main" id="{23EC73BB-CBDA-4CD4-B2B7-2A296C5495B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17" name="Rectangle 21">
                <a:extLst>
                  <a:ext uri="{FF2B5EF4-FFF2-40B4-BE49-F238E27FC236}">
                    <a16:creationId xmlns:a16="http://schemas.microsoft.com/office/drawing/2014/main" id="{C80CB71F-8427-4B71-863C-27E02F269A3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18" name="Rectangle 22">
                <a:extLst>
                  <a:ext uri="{FF2B5EF4-FFF2-40B4-BE49-F238E27FC236}">
                    <a16:creationId xmlns:a16="http://schemas.microsoft.com/office/drawing/2014/main" id="{CA8F3EFF-C4B4-44F5-BE70-B7DBAE95B2F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19" name="Rectangle 23">
                <a:extLst>
                  <a:ext uri="{FF2B5EF4-FFF2-40B4-BE49-F238E27FC236}">
                    <a16:creationId xmlns:a16="http://schemas.microsoft.com/office/drawing/2014/main" id="{48DE8F38-B865-432E-9D09-03E70E938FB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20" name="Rectangle 24">
                <a:extLst>
                  <a:ext uri="{FF2B5EF4-FFF2-40B4-BE49-F238E27FC236}">
                    <a16:creationId xmlns:a16="http://schemas.microsoft.com/office/drawing/2014/main" id="{60D57651-DD8A-47ED-B943-EE7B12F2767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21" name="Rectangle 25">
                <a:extLst>
                  <a:ext uri="{FF2B5EF4-FFF2-40B4-BE49-F238E27FC236}">
                    <a16:creationId xmlns:a16="http://schemas.microsoft.com/office/drawing/2014/main" id="{D2C51518-FF24-434A-8E70-215C74EA0D2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22" name="Rectangle 26">
                <a:extLst>
                  <a:ext uri="{FF2B5EF4-FFF2-40B4-BE49-F238E27FC236}">
                    <a16:creationId xmlns:a16="http://schemas.microsoft.com/office/drawing/2014/main" id="{BDB9DC55-04D4-4588-B3D1-F794F6EF610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23" name="Rectangle 27">
                <a:extLst>
                  <a:ext uri="{FF2B5EF4-FFF2-40B4-BE49-F238E27FC236}">
                    <a16:creationId xmlns:a16="http://schemas.microsoft.com/office/drawing/2014/main" id="{C2B84F0E-FC5E-4B81-A3EE-812EFA8F438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24" name="Rectangle 28">
                <a:extLst>
                  <a:ext uri="{FF2B5EF4-FFF2-40B4-BE49-F238E27FC236}">
                    <a16:creationId xmlns:a16="http://schemas.microsoft.com/office/drawing/2014/main" id="{E9BED279-D313-45F1-AF8C-1AA376F7732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25" name="Rectangle 29">
                <a:extLst>
                  <a:ext uri="{FF2B5EF4-FFF2-40B4-BE49-F238E27FC236}">
                    <a16:creationId xmlns:a16="http://schemas.microsoft.com/office/drawing/2014/main" id="{2DFE41CA-AFD8-4875-A6FC-75D79F5A3D7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26" name="Rectangle 30">
                <a:extLst>
                  <a:ext uri="{FF2B5EF4-FFF2-40B4-BE49-F238E27FC236}">
                    <a16:creationId xmlns:a16="http://schemas.microsoft.com/office/drawing/2014/main" id="{4738FE07-88A6-4D08-91B2-B180E674D36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27" name="Rectangle 31">
                <a:extLst>
                  <a:ext uri="{FF2B5EF4-FFF2-40B4-BE49-F238E27FC236}">
                    <a16:creationId xmlns:a16="http://schemas.microsoft.com/office/drawing/2014/main" id="{A147815F-443E-454D-920C-7719AD3B951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28" name="Rectangle 32">
                <a:extLst>
                  <a:ext uri="{FF2B5EF4-FFF2-40B4-BE49-F238E27FC236}">
                    <a16:creationId xmlns:a16="http://schemas.microsoft.com/office/drawing/2014/main" id="{4D01AFD3-1253-492F-B337-E06C59F9158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29" name="Rectangle 33">
                <a:extLst>
                  <a:ext uri="{FF2B5EF4-FFF2-40B4-BE49-F238E27FC236}">
                    <a16:creationId xmlns:a16="http://schemas.microsoft.com/office/drawing/2014/main" id="{A3FD569C-8B60-4FC1-9509-611208E5B71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30" name="Rectangle 34">
                <a:extLst>
                  <a:ext uri="{FF2B5EF4-FFF2-40B4-BE49-F238E27FC236}">
                    <a16:creationId xmlns:a16="http://schemas.microsoft.com/office/drawing/2014/main" id="{20BA1B01-57E4-49BC-BCEA-3BB62AFEFD3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31" name="Rectangle 35">
                <a:extLst>
                  <a:ext uri="{FF2B5EF4-FFF2-40B4-BE49-F238E27FC236}">
                    <a16:creationId xmlns:a16="http://schemas.microsoft.com/office/drawing/2014/main" id="{0AD185A0-3126-4642-B936-AD269E30115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32" name="Rectangle 36">
                <a:extLst>
                  <a:ext uri="{FF2B5EF4-FFF2-40B4-BE49-F238E27FC236}">
                    <a16:creationId xmlns:a16="http://schemas.microsoft.com/office/drawing/2014/main" id="{C39FC6FA-11F6-4345-AD1C-B4641F55BD9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33" name="Rectangle 37">
                <a:extLst>
                  <a:ext uri="{FF2B5EF4-FFF2-40B4-BE49-F238E27FC236}">
                    <a16:creationId xmlns:a16="http://schemas.microsoft.com/office/drawing/2014/main" id="{E58363F6-9ECA-4F2C-9840-2D2BF343CCD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34" name="Rectangle 38">
                <a:extLst>
                  <a:ext uri="{FF2B5EF4-FFF2-40B4-BE49-F238E27FC236}">
                    <a16:creationId xmlns:a16="http://schemas.microsoft.com/office/drawing/2014/main" id="{CD81B89C-DB2A-4FD1-80A6-28D8032A0BA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35" name="Rectangle 39">
                <a:extLst>
                  <a:ext uri="{FF2B5EF4-FFF2-40B4-BE49-F238E27FC236}">
                    <a16:creationId xmlns:a16="http://schemas.microsoft.com/office/drawing/2014/main" id="{4BEF8869-7A6A-400F-9276-618FD7D8DA1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36" name="Rectangle 40">
                <a:extLst>
                  <a:ext uri="{FF2B5EF4-FFF2-40B4-BE49-F238E27FC236}">
                    <a16:creationId xmlns:a16="http://schemas.microsoft.com/office/drawing/2014/main" id="{5FA9E467-0F58-42A9-88FF-2F38CDFF2EA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37" name="Rectangle 41">
                <a:extLst>
                  <a:ext uri="{FF2B5EF4-FFF2-40B4-BE49-F238E27FC236}">
                    <a16:creationId xmlns:a16="http://schemas.microsoft.com/office/drawing/2014/main" id="{46D0F3B9-A8A8-44C5-A9DC-16E0D1AA83A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38" name="Rectangle 42">
                <a:extLst>
                  <a:ext uri="{FF2B5EF4-FFF2-40B4-BE49-F238E27FC236}">
                    <a16:creationId xmlns:a16="http://schemas.microsoft.com/office/drawing/2014/main" id="{9FB3FC75-EEAF-4277-91C0-74A7C26DB6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39" name="Rectangle 43">
                <a:extLst>
                  <a:ext uri="{FF2B5EF4-FFF2-40B4-BE49-F238E27FC236}">
                    <a16:creationId xmlns:a16="http://schemas.microsoft.com/office/drawing/2014/main" id="{2056BEBE-C14E-47A9-AA84-F4AC60B1B25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40" name="Rectangle 44">
                <a:extLst>
                  <a:ext uri="{FF2B5EF4-FFF2-40B4-BE49-F238E27FC236}">
                    <a16:creationId xmlns:a16="http://schemas.microsoft.com/office/drawing/2014/main" id="{926580B2-7C7D-4F63-90AF-F4FB1C731A5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41" name="Rectangle 45">
                <a:extLst>
                  <a:ext uri="{FF2B5EF4-FFF2-40B4-BE49-F238E27FC236}">
                    <a16:creationId xmlns:a16="http://schemas.microsoft.com/office/drawing/2014/main" id="{DA43EEFD-6C32-45D3-B48A-A3E86915586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42" name="Rectangle 46">
                <a:extLst>
                  <a:ext uri="{FF2B5EF4-FFF2-40B4-BE49-F238E27FC236}">
                    <a16:creationId xmlns:a16="http://schemas.microsoft.com/office/drawing/2014/main" id="{80C9CA06-934D-4802-B8C8-ECCB9537098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43" name="Rectangle 47">
                <a:extLst>
                  <a:ext uri="{FF2B5EF4-FFF2-40B4-BE49-F238E27FC236}">
                    <a16:creationId xmlns:a16="http://schemas.microsoft.com/office/drawing/2014/main" id="{BDF3AFDB-AB68-41E5-8287-CF4BC5C1A23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44" name="Rectangle 48">
                <a:extLst>
                  <a:ext uri="{FF2B5EF4-FFF2-40B4-BE49-F238E27FC236}">
                    <a16:creationId xmlns:a16="http://schemas.microsoft.com/office/drawing/2014/main" id="{74060036-E9DD-4DC8-9A45-3711D49F376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45" name="Rectangle 49">
                <a:extLst>
                  <a:ext uri="{FF2B5EF4-FFF2-40B4-BE49-F238E27FC236}">
                    <a16:creationId xmlns:a16="http://schemas.microsoft.com/office/drawing/2014/main" id="{9AB965E3-AF81-43C3-9103-46E8DB95097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46" name="Rectangle 50">
                <a:extLst>
                  <a:ext uri="{FF2B5EF4-FFF2-40B4-BE49-F238E27FC236}">
                    <a16:creationId xmlns:a16="http://schemas.microsoft.com/office/drawing/2014/main" id="{4A70AEF0-354B-4AE2-A5C1-DD84F316B29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47" name="Rectangle 51">
                <a:extLst>
                  <a:ext uri="{FF2B5EF4-FFF2-40B4-BE49-F238E27FC236}">
                    <a16:creationId xmlns:a16="http://schemas.microsoft.com/office/drawing/2014/main" id="{BE5119AE-BE94-4AAE-B508-0D6C796F81D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48" name="Rectangle 52">
                <a:extLst>
                  <a:ext uri="{FF2B5EF4-FFF2-40B4-BE49-F238E27FC236}">
                    <a16:creationId xmlns:a16="http://schemas.microsoft.com/office/drawing/2014/main" id="{851F11AD-B1DF-49A2-A772-16603E14D8D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49" name="Rectangle 53">
                <a:extLst>
                  <a:ext uri="{FF2B5EF4-FFF2-40B4-BE49-F238E27FC236}">
                    <a16:creationId xmlns:a16="http://schemas.microsoft.com/office/drawing/2014/main" id="{51E86F9B-71BA-4A8E-B886-EC1D62B29BF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50" name="Rectangle 54">
                <a:extLst>
                  <a:ext uri="{FF2B5EF4-FFF2-40B4-BE49-F238E27FC236}">
                    <a16:creationId xmlns:a16="http://schemas.microsoft.com/office/drawing/2014/main" id="{5C099E2B-BC13-429E-B2C8-1CA046DD3CB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51" name="Rectangle 55">
                <a:extLst>
                  <a:ext uri="{FF2B5EF4-FFF2-40B4-BE49-F238E27FC236}">
                    <a16:creationId xmlns:a16="http://schemas.microsoft.com/office/drawing/2014/main" id="{E5C2AA98-A298-4116-A246-112ED276212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52" name="Rectangle 56">
                <a:extLst>
                  <a:ext uri="{FF2B5EF4-FFF2-40B4-BE49-F238E27FC236}">
                    <a16:creationId xmlns:a16="http://schemas.microsoft.com/office/drawing/2014/main" id="{4CA074F3-1D88-4885-AD03-77EABC341C7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53" name="Rectangle 57">
                <a:extLst>
                  <a:ext uri="{FF2B5EF4-FFF2-40B4-BE49-F238E27FC236}">
                    <a16:creationId xmlns:a16="http://schemas.microsoft.com/office/drawing/2014/main" id="{386A39DC-94A8-4B92-AE70-FBF1DA7DA33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54" name="Rectangle 58">
                <a:extLst>
                  <a:ext uri="{FF2B5EF4-FFF2-40B4-BE49-F238E27FC236}">
                    <a16:creationId xmlns:a16="http://schemas.microsoft.com/office/drawing/2014/main" id="{17DE5449-D9BD-4731-B689-45542A7A97A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55" name="Rectangle 59">
                <a:extLst>
                  <a:ext uri="{FF2B5EF4-FFF2-40B4-BE49-F238E27FC236}">
                    <a16:creationId xmlns:a16="http://schemas.microsoft.com/office/drawing/2014/main" id="{8664FD40-C58E-425B-B55B-634CBA045D1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56" name="Rectangle 60">
                <a:extLst>
                  <a:ext uri="{FF2B5EF4-FFF2-40B4-BE49-F238E27FC236}">
                    <a16:creationId xmlns:a16="http://schemas.microsoft.com/office/drawing/2014/main" id="{1C52F82B-1FF1-4F86-B321-3439E0BBB9E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57" name="Rectangle 61">
                <a:extLst>
                  <a:ext uri="{FF2B5EF4-FFF2-40B4-BE49-F238E27FC236}">
                    <a16:creationId xmlns:a16="http://schemas.microsoft.com/office/drawing/2014/main" id="{80B26C3C-F101-4DDE-A217-811A67CF4B6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58" name="Rectangle 62">
                <a:extLst>
                  <a:ext uri="{FF2B5EF4-FFF2-40B4-BE49-F238E27FC236}">
                    <a16:creationId xmlns:a16="http://schemas.microsoft.com/office/drawing/2014/main" id="{EB2B8727-438F-4751-B7C3-023C292374F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59" name="Rectangle 63">
                <a:extLst>
                  <a:ext uri="{FF2B5EF4-FFF2-40B4-BE49-F238E27FC236}">
                    <a16:creationId xmlns:a16="http://schemas.microsoft.com/office/drawing/2014/main" id="{03341C47-E10F-4933-BD0F-F9BF9E76550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60" name="Rectangle 64">
                <a:extLst>
                  <a:ext uri="{FF2B5EF4-FFF2-40B4-BE49-F238E27FC236}">
                    <a16:creationId xmlns:a16="http://schemas.microsoft.com/office/drawing/2014/main" id="{D68CC3A1-C13A-4225-9731-C97399D4630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61" name="Rectangle 65">
                <a:extLst>
                  <a:ext uri="{FF2B5EF4-FFF2-40B4-BE49-F238E27FC236}">
                    <a16:creationId xmlns:a16="http://schemas.microsoft.com/office/drawing/2014/main" id="{11267B24-DD53-4568-AC44-E2AA83A84B0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62" name="Rectangle 66">
                <a:extLst>
                  <a:ext uri="{FF2B5EF4-FFF2-40B4-BE49-F238E27FC236}">
                    <a16:creationId xmlns:a16="http://schemas.microsoft.com/office/drawing/2014/main" id="{151453CB-A63A-4421-ADF4-44CE22E73FA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63" name="Rectangle 67">
                <a:extLst>
                  <a:ext uri="{FF2B5EF4-FFF2-40B4-BE49-F238E27FC236}">
                    <a16:creationId xmlns:a16="http://schemas.microsoft.com/office/drawing/2014/main" id="{B8A022C9-8FE1-4245-AA46-E91AC4A1F15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64" name="Rectangle 68">
                <a:extLst>
                  <a:ext uri="{FF2B5EF4-FFF2-40B4-BE49-F238E27FC236}">
                    <a16:creationId xmlns:a16="http://schemas.microsoft.com/office/drawing/2014/main" id="{43F51599-A9C3-4914-8C00-75C8B5753B0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65" name="Rectangle 69">
                <a:extLst>
                  <a:ext uri="{FF2B5EF4-FFF2-40B4-BE49-F238E27FC236}">
                    <a16:creationId xmlns:a16="http://schemas.microsoft.com/office/drawing/2014/main" id="{9E97651C-719E-47DD-9B97-EC130888DC3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66" name="Rectangle 70">
                <a:extLst>
                  <a:ext uri="{FF2B5EF4-FFF2-40B4-BE49-F238E27FC236}">
                    <a16:creationId xmlns:a16="http://schemas.microsoft.com/office/drawing/2014/main" id="{BB911368-C0E7-44B1-9AE0-C728A72D5CA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67" name="Rectangle 71">
                <a:extLst>
                  <a:ext uri="{FF2B5EF4-FFF2-40B4-BE49-F238E27FC236}">
                    <a16:creationId xmlns:a16="http://schemas.microsoft.com/office/drawing/2014/main" id="{594890E9-102A-449F-B44B-8020184EC95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68" name="Rectangle 72">
                <a:extLst>
                  <a:ext uri="{FF2B5EF4-FFF2-40B4-BE49-F238E27FC236}">
                    <a16:creationId xmlns:a16="http://schemas.microsoft.com/office/drawing/2014/main" id="{F55F55DB-44DD-4920-9144-30EB3FF786C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69" name="Rectangle 73">
                <a:extLst>
                  <a:ext uri="{FF2B5EF4-FFF2-40B4-BE49-F238E27FC236}">
                    <a16:creationId xmlns:a16="http://schemas.microsoft.com/office/drawing/2014/main" id="{834583A3-EF83-4B2A-8369-B83276CE25F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70" name="Rectangle 74">
                <a:extLst>
                  <a:ext uri="{FF2B5EF4-FFF2-40B4-BE49-F238E27FC236}">
                    <a16:creationId xmlns:a16="http://schemas.microsoft.com/office/drawing/2014/main" id="{858BEB76-57D2-40F7-910E-3DEBB0833B9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71" name="Rectangle 75">
                <a:extLst>
                  <a:ext uri="{FF2B5EF4-FFF2-40B4-BE49-F238E27FC236}">
                    <a16:creationId xmlns:a16="http://schemas.microsoft.com/office/drawing/2014/main" id="{3E519010-FEAF-4351-9C98-019557BB92B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72" name="Rectangle 76">
                <a:extLst>
                  <a:ext uri="{FF2B5EF4-FFF2-40B4-BE49-F238E27FC236}">
                    <a16:creationId xmlns:a16="http://schemas.microsoft.com/office/drawing/2014/main" id="{9C2AA622-73EE-43C2-8AB9-942C4880C37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73" name="Rectangle 77">
                <a:extLst>
                  <a:ext uri="{FF2B5EF4-FFF2-40B4-BE49-F238E27FC236}">
                    <a16:creationId xmlns:a16="http://schemas.microsoft.com/office/drawing/2014/main" id="{F19F2C3F-4BA0-4FCE-B0BB-9E241EADB75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74" name="Rectangle 78">
                <a:extLst>
                  <a:ext uri="{FF2B5EF4-FFF2-40B4-BE49-F238E27FC236}">
                    <a16:creationId xmlns:a16="http://schemas.microsoft.com/office/drawing/2014/main" id="{602EE72E-C5CD-4111-8973-BE749D062DA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75" name="Rectangle 79">
                <a:extLst>
                  <a:ext uri="{FF2B5EF4-FFF2-40B4-BE49-F238E27FC236}">
                    <a16:creationId xmlns:a16="http://schemas.microsoft.com/office/drawing/2014/main" id="{C4F36700-1B1D-4D1E-A325-F2B4F643E65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76" name="Rectangle 80">
                <a:extLst>
                  <a:ext uri="{FF2B5EF4-FFF2-40B4-BE49-F238E27FC236}">
                    <a16:creationId xmlns:a16="http://schemas.microsoft.com/office/drawing/2014/main" id="{E3A50A00-204C-423A-91D9-4608B5FFDD6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77" name="Freeform 81">
                <a:extLst>
                  <a:ext uri="{FF2B5EF4-FFF2-40B4-BE49-F238E27FC236}">
                    <a16:creationId xmlns:a16="http://schemas.microsoft.com/office/drawing/2014/main" id="{2714411E-024E-4E90-B411-0AABA9C13F7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78" name="Rectangle 82">
                <a:extLst>
                  <a:ext uri="{FF2B5EF4-FFF2-40B4-BE49-F238E27FC236}">
                    <a16:creationId xmlns:a16="http://schemas.microsoft.com/office/drawing/2014/main" id="{3E6D0FBD-71A7-4648-BD76-8525442402A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79" name="Rectangle 83">
                <a:extLst>
                  <a:ext uri="{FF2B5EF4-FFF2-40B4-BE49-F238E27FC236}">
                    <a16:creationId xmlns:a16="http://schemas.microsoft.com/office/drawing/2014/main" id="{50CDD12D-16D3-4F11-A55A-BF624766C0D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80" name="Rectangle 84">
                <a:extLst>
                  <a:ext uri="{FF2B5EF4-FFF2-40B4-BE49-F238E27FC236}">
                    <a16:creationId xmlns:a16="http://schemas.microsoft.com/office/drawing/2014/main" id="{5907DDC2-9DC1-4FD8-B3F5-157E17C3906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81" name="Rectangle 85">
                <a:extLst>
                  <a:ext uri="{FF2B5EF4-FFF2-40B4-BE49-F238E27FC236}">
                    <a16:creationId xmlns:a16="http://schemas.microsoft.com/office/drawing/2014/main" id="{43FC511C-1478-4785-8050-A4076053C0B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82" name="Rectangle 86">
                <a:extLst>
                  <a:ext uri="{FF2B5EF4-FFF2-40B4-BE49-F238E27FC236}">
                    <a16:creationId xmlns:a16="http://schemas.microsoft.com/office/drawing/2014/main" id="{0052DDDB-2969-4D78-B1C4-D24F654A43D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83" name="Rectangle 87">
                <a:extLst>
                  <a:ext uri="{FF2B5EF4-FFF2-40B4-BE49-F238E27FC236}">
                    <a16:creationId xmlns:a16="http://schemas.microsoft.com/office/drawing/2014/main" id="{4F925A57-100E-4ECF-B2AB-0F8C1632698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84" name="Rectangle 88">
                <a:extLst>
                  <a:ext uri="{FF2B5EF4-FFF2-40B4-BE49-F238E27FC236}">
                    <a16:creationId xmlns:a16="http://schemas.microsoft.com/office/drawing/2014/main" id="{85AEDB84-31BC-4D33-BE08-4815958E608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85" name="Rectangle 89">
                <a:extLst>
                  <a:ext uri="{FF2B5EF4-FFF2-40B4-BE49-F238E27FC236}">
                    <a16:creationId xmlns:a16="http://schemas.microsoft.com/office/drawing/2014/main" id="{B6A7412A-BA10-45E9-B202-BB662B789CC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86" name="Rectangle 90">
                <a:extLst>
                  <a:ext uri="{FF2B5EF4-FFF2-40B4-BE49-F238E27FC236}">
                    <a16:creationId xmlns:a16="http://schemas.microsoft.com/office/drawing/2014/main" id="{C55F1949-9CA5-4164-B2DE-E91CF205515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87" name="Rectangle 91">
                <a:extLst>
                  <a:ext uri="{FF2B5EF4-FFF2-40B4-BE49-F238E27FC236}">
                    <a16:creationId xmlns:a16="http://schemas.microsoft.com/office/drawing/2014/main" id="{73E7CE1D-3246-49E2-9D03-87B5310693E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88" name="Rectangle 92">
                <a:extLst>
                  <a:ext uri="{FF2B5EF4-FFF2-40B4-BE49-F238E27FC236}">
                    <a16:creationId xmlns:a16="http://schemas.microsoft.com/office/drawing/2014/main" id="{894EFFEF-57EE-4181-B3C2-C6D97A36395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89" name="Rectangle 93">
                <a:extLst>
                  <a:ext uri="{FF2B5EF4-FFF2-40B4-BE49-F238E27FC236}">
                    <a16:creationId xmlns:a16="http://schemas.microsoft.com/office/drawing/2014/main" id="{0D2A2391-B9AB-4D3B-87ED-2F332EF19E5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90" name="Rectangle 94">
                <a:extLst>
                  <a:ext uri="{FF2B5EF4-FFF2-40B4-BE49-F238E27FC236}">
                    <a16:creationId xmlns:a16="http://schemas.microsoft.com/office/drawing/2014/main" id="{998A6883-09E0-41B9-9744-40D255CD4CB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91" name="Rectangle 95">
                <a:extLst>
                  <a:ext uri="{FF2B5EF4-FFF2-40B4-BE49-F238E27FC236}">
                    <a16:creationId xmlns:a16="http://schemas.microsoft.com/office/drawing/2014/main" id="{A2D37925-A0F8-49AB-BF1D-B4C8CB0B617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92" name="Rectangle 96">
                <a:extLst>
                  <a:ext uri="{FF2B5EF4-FFF2-40B4-BE49-F238E27FC236}">
                    <a16:creationId xmlns:a16="http://schemas.microsoft.com/office/drawing/2014/main" id="{7D14A913-F7A8-432B-AC86-E295E655714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93" name="Rectangle 97">
                <a:extLst>
                  <a:ext uri="{FF2B5EF4-FFF2-40B4-BE49-F238E27FC236}">
                    <a16:creationId xmlns:a16="http://schemas.microsoft.com/office/drawing/2014/main" id="{C470F191-9B89-4242-B4D0-F7A44CC1B05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94" name="Rectangle 98">
                <a:extLst>
                  <a:ext uri="{FF2B5EF4-FFF2-40B4-BE49-F238E27FC236}">
                    <a16:creationId xmlns:a16="http://schemas.microsoft.com/office/drawing/2014/main" id="{65440193-DF90-4FED-BA71-F5708F35DB4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95" name="Rectangle 99">
                <a:extLst>
                  <a:ext uri="{FF2B5EF4-FFF2-40B4-BE49-F238E27FC236}">
                    <a16:creationId xmlns:a16="http://schemas.microsoft.com/office/drawing/2014/main" id="{D7ECFAF7-24EE-43E0-ADE6-7D25E4C10E6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96" name="Rectangle 100">
                <a:extLst>
                  <a:ext uri="{FF2B5EF4-FFF2-40B4-BE49-F238E27FC236}">
                    <a16:creationId xmlns:a16="http://schemas.microsoft.com/office/drawing/2014/main" id="{7EAF7293-56D7-4477-8A8D-10446A87F70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97" name="Rectangle 101">
                <a:extLst>
                  <a:ext uri="{FF2B5EF4-FFF2-40B4-BE49-F238E27FC236}">
                    <a16:creationId xmlns:a16="http://schemas.microsoft.com/office/drawing/2014/main" id="{04022A20-102F-4B23-B68A-7963CCC0378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98" name="Rectangle 102">
                <a:extLst>
                  <a:ext uri="{FF2B5EF4-FFF2-40B4-BE49-F238E27FC236}">
                    <a16:creationId xmlns:a16="http://schemas.microsoft.com/office/drawing/2014/main" id="{E99543AB-BBCD-4AF8-A6F4-6F61983D69A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99" name="Rectangle 103">
                <a:extLst>
                  <a:ext uri="{FF2B5EF4-FFF2-40B4-BE49-F238E27FC236}">
                    <a16:creationId xmlns:a16="http://schemas.microsoft.com/office/drawing/2014/main" id="{874B1052-4E3F-4021-A547-A3CA99B3D35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00" name="Rectangle 104">
                <a:extLst>
                  <a:ext uri="{FF2B5EF4-FFF2-40B4-BE49-F238E27FC236}">
                    <a16:creationId xmlns:a16="http://schemas.microsoft.com/office/drawing/2014/main" id="{54438359-26F8-48DB-BF1E-54FC180FF74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01" name="Rectangle 105">
                <a:extLst>
                  <a:ext uri="{FF2B5EF4-FFF2-40B4-BE49-F238E27FC236}">
                    <a16:creationId xmlns:a16="http://schemas.microsoft.com/office/drawing/2014/main" id="{F9824480-8A4B-42E7-BBC0-89D73B1ADA0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02" name="Rectangle 106">
                <a:extLst>
                  <a:ext uri="{FF2B5EF4-FFF2-40B4-BE49-F238E27FC236}">
                    <a16:creationId xmlns:a16="http://schemas.microsoft.com/office/drawing/2014/main" id="{B66EB1C6-FB23-455D-A18E-49269716E24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03" name="Rectangle 107">
                <a:extLst>
                  <a:ext uri="{FF2B5EF4-FFF2-40B4-BE49-F238E27FC236}">
                    <a16:creationId xmlns:a16="http://schemas.microsoft.com/office/drawing/2014/main" id="{60925900-C330-4266-9C81-AC25C39DE47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04" name="Rectangle 108">
                <a:extLst>
                  <a:ext uri="{FF2B5EF4-FFF2-40B4-BE49-F238E27FC236}">
                    <a16:creationId xmlns:a16="http://schemas.microsoft.com/office/drawing/2014/main" id="{5C7EEA65-929C-4C41-9ABD-68F9DBC313E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05" name="Rectangle 109">
                <a:extLst>
                  <a:ext uri="{FF2B5EF4-FFF2-40B4-BE49-F238E27FC236}">
                    <a16:creationId xmlns:a16="http://schemas.microsoft.com/office/drawing/2014/main" id="{C72E872A-91C4-427A-BFA1-165C9CA1AD1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06" name="Rectangle 110">
                <a:extLst>
                  <a:ext uri="{FF2B5EF4-FFF2-40B4-BE49-F238E27FC236}">
                    <a16:creationId xmlns:a16="http://schemas.microsoft.com/office/drawing/2014/main" id="{E5615324-4293-491A-A2AE-87E412D611E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07" name="Rectangle 111">
                <a:extLst>
                  <a:ext uri="{FF2B5EF4-FFF2-40B4-BE49-F238E27FC236}">
                    <a16:creationId xmlns:a16="http://schemas.microsoft.com/office/drawing/2014/main" id="{C1CB897B-83DA-4E7E-8C55-B499F765D61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08" name="Rectangle 112">
                <a:extLst>
                  <a:ext uri="{FF2B5EF4-FFF2-40B4-BE49-F238E27FC236}">
                    <a16:creationId xmlns:a16="http://schemas.microsoft.com/office/drawing/2014/main" id="{5DFEF13A-4E3F-4601-9099-F758D34718C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09" name="Rectangle 113">
                <a:extLst>
                  <a:ext uri="{FF2B5EF4-FFF2-40B4-BE49-F238E27FC236}">
                    <a16:creationId xmlns:a16="http://schemas.microsoft.com/office/drawing/2014/main" id="{A033534E-D09C-4C78-8C62-30F479DB6D8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0" name="Rectangle 114">
                <a:extLst>
                  <a:ext uri="{FF2B5EF4-FFF2-40B4-BE49-F238E27FC236}">
                    <a16:creationId xmlns:a16="http://schemas.microsoft.com/office/drawing/2014/main" id="{35A516B5-1044-4F89-9F25-018AB451B80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1" name="Rectangle 115">
                <a:extLst>
                  <a:ext uri="{FF2B5EF4-FFF2-40B4-BE49-F238E27FC236}">
                    <a16:creationId xmlns:a16="http://schemas.microsoft.com/office/drawing/2014/main" id="{4F1AB438-0952-430E-9A37-BFA661D973A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2" name="Rectangle 116">
                <a:extLst>
                  <a:ext uri="{FF2B5EF4-FFF2-40B4-BE49-F238E27FC236}">
                    <a16:creationId xmlns:a16="http://schemas.microsoft.com/office/drawing/2014/main" id="{F09CB3EA-D2A5-40A4-8904-A16D757A109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3" name="Rectangle 117">
                <a:extLst>
                  <a:ext uri="{FF2B5EF4-FFF2-40B4-BE49-F238E27FC236}">
                    <a16:creationId xmlns:a16="http://schemas.microsoft.com/office/drawing/2014/main" id="{63D99C0A-293A-491D-9766-8DC82C32260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4" name="Rectangle 118">
                <a:extLst>
                  <a:ext uri="{FF2B5EF4-FFF2-40B4-BE49-F238E27FC236}">
                    <a16:creationId xmlns:a16="http://schemas.microsoft.com/office/drawing/2014/main" id="{0311C715-A392-4A9A-9984-AD52E66E9A3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5" name="Rectangle 119">
                <a:extLst>
                  <a:ext uri="{FF2B5EF4-FFF2-40B4-BE49-F238E27FC236}">
                    <a16:creationId xmlns:a16="http://schemas.microsoft.com/office/drawing/2014/main" id="{0DE27FC7-4D95-4E15-AC20-9EA029398B2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6" name="Rectangle 120">
                <a:extLst>
                  <a:ext uri="{FF2B5EF4-FFF2-40B4-BE49-F238E27FC236}">
                    <a16:creationId xmlns:a16="http://schemas.microsoft.com/office/drawing/2014/main" id="{97DB7120-6CC8-41DF-AE71-5772ECAF3F4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7" name="Rectangle 121">
                <a:extLst>
                  <a:ext uri="{FF2B5EF4-FFF2-40B4-BE49-F238E27FC236}">
                    <a16:creationId xmlns:a16="http://schemas.microsoft.com/office/drawing/2014/main" id="{948AED33-B8CE-4F48-8343-DEBC685081E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8" name="Rectangle 122">
                <a:extLst>
                  <a:ext uri="{FF2B5EF4-FFF2-40B4-BE49-F238E27FC236}">
                    <a16:creationId xmlns:a16="http://schemas.microsoft.com/office/drawing/2014/main" id="{76CFDE89-8502-4849-BA71-86DD09C3E78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9" name="Rectangle 123">
                <a:extLst>
                  <a:ext uri="{FF2B5EF4-FFF2-40B4-BE49-F238E27FC236}">
                    <a16:creationId xmlns:a16="http://schemas.microsoft.com/office/drawing/2014/main" id="{4F86285B-13F1-4560-B85D-A6294CDD9C3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20" name="Rectangle 124">
                <a:extLst>
                  <a:ext uri="{FF2B5EF4-FFF2-40B4-BE49-F238E27FC236}">
                    <a16:creationId xmlns:a16="http://schemas.microsoft.com/office/drawing/2014/main" id="{22205BD2-2A3E-48D9-B55C-2C8AAAF9E1E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21" name="Rectangle 125">
                <a:extLst>
                  <a:ext uri="{FF2B5EF4-FFF2-40B4-BE49-F238E27FC236}">
                    <a16:creationId xmlns:a16="http://schemas.microsoft.com/office/drawing/2014/main" id="{32B87234-0EB8-43D6-A366-F643D894256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22" name="Rectangle 126">
                <a:extLst>
                  <a:ext uri="{FF2B5EF4-FFF2-40B4-BE49-F238E27FC236}">
                    <a16:creationId xmlns:a16="http://schemas.microsoft.com/office/drawing/2014/main" id="{BE26B4AB-7235-474E-AD5D-988C882D2E1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23" name="Rectangle 127">
                <a:extLst>
                  <a:ext uri="{FF2B5EF4-FFF2-40B4-BE49-F238E27FC236}">
                    <a16:creationId xmlns:a16="http://schemas.microsoft.com/office/drawing/2014/main" id="{413BA0E3-1479-4240-913F-E276DF015D9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24" name="Rectangle 128">
                <a:extLst>
                  <a:ext uri="{FF2B5EF4-FFF2-40B4-BE49-F238E27FC236}">
                    <a16:creationId xmlns:a16="http://schemas.microsoft.com/office/drawing/2014/main" id="{5CEE95D6-E7F8-4DE9-BB57-7FF0F144A3B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25" name="Rectangle 129">
                <a:extLst>
                  <a:ext uri="{FF2B5EF4-FFF2-40B4-BE49-F238E27FC236}">
                    <a16:creationId xmlns:a16="http://schemas.microsoft.com/office/drawing/2014/main" id="{05973B8C-2FFC-4DC9-9932-2A0C12FE6F3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26" name="Rectangle 130">
                <a:extLst>
                  <a:ext uri="{FF2B5EF4-FFF2-40B4-BE49-F238E27FC236}">
                    <a16:creationId xmlns:a16="http://schemas.microsoft.com/office/drawing/2014/main" id="{5DBC249A-3980-40A9-A7BA-4DA69F7B4E7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27" name="Rectangle 131">
                <a:extLst>
                  <a:ext uri="{FF2B5EF4-FFF2-40B4-BE49-F238E27FC236}">
                    <a16:creationId xmlns:a16="http://schemas.microsoft.com/office/drawing/2014/main" id="{D805CC4F-7354-4F17-AFE3-214CA9A8731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28" name="Rectangle 132">
                <a:extLst>
                  <a:ext uri="{FF2B5EF4-FFF2-40B4-BE49-F238E27FC236}">
                    <a16:creationId xmlns:a16="http://schemas.microsoft.com/office/drawing/2014/main" id="{8F8A1F75-8C25-47B1-ACAC-FCE5549DD5A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29" name="Rectangle 133">
                <a:extLst>
                  <a:ext uri="{FF2B5EF4-FFF2-40B4-BE49-F238E27FC236}">
                    <a16:creationId xmlns:a16="http://schemas.microsoft.com/office/drawing/2014/main" id="{73AAD632-B3AB-4A1C-A7CF-88CB1EFB34D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30" name="Rectangle 134">
                <a:extLst>
                  <a:ext uri="{FF2B5EF4-FFF2-40B4-BE49-F238E27FC236}">
                    <a16:creationId xmlns:a16="http://schemas.microsoft.com/office/drawing/2014/main" id="{DEFA4FDB-6066-404B-9800-919C6E966F6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31" name="Rectangle 135">
                <a:extLst>
                  <a:ext uri="{FF2B5EF4-FFF2-40B4-BE49-F238E27FC236}">
                    <a16:creationId xmlns:a16="http://schemas.microsoft.com/office/drawing/2014/main" id="{738C7EB7-BA4A-4C4F-9120-EE03A9EAE55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32" name="Rectangle 136">
                <a:extLst>
                  <a:ext uri="{FF2B5EF4-FFF2-40B4-BE49-F238E27FC236}">
                    <a16:creationId xmlns:a16="http://schemas.microsoft.com/office/drawing/2014/main" id="{E6F88CC8-23A0-4546-9F05-07D5C5D15A7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33" name="Rectangle 137">
                <a:extLst>
                  <a:ext uri="{FF2B5EF4-FFF2-40B4-BE49-F238E27FC236}">
                    <a16:creationId xmlns:a16="http://schemas.microsoft.com/office/drawing/2014/main" id="{9B6B434E-74A6-40D3-B1A5-24EF48726E0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34" name="Freeform 138">
                <a:extLst>
                  <a:ext uri="{FF2B5EF4-FFF2-40B4-BE49-F238E27FC236}">
                    <a16:creationId xmlns:a16="http://schemas.microsoft.com/office/drawing/2014/main" id="{7788CB76-4915-4B47-B539-11D92FBF559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35" name="Freeform 139">
                <a:extLst>
                  <a:ext uri="{FF2B5EF4-FFF2-40B4-BE49-F238E27FC236}">
                    <a16:creationId xmlns:a16="http://schemas.microsoft.com/office/drawing/2014/main" id="{DF9C8724-4A8D-4EB5-8319-D9D6A6E3304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36" name="Freeform 140">
                <a:extLst>
                  <a:ext uri="{FF2B5EF4-FFF2-40B4-BE49-F238E27FC236}">
                    <a16:creationId xmlns:a16="http://schemas.microsoft.com/office/drawing/2014/main" id="{7F94C673-1C40-441E-81F7-1E14F41805B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37" name="Freeform 141">
                <a:extLst>
                  <a:ext uri="{FF2B5EF4-FFF2-40B4-BE49-F238E27FC236}">
                    <a16:creationId xmlns:a16="http://schemas.microsoft.com/office/drawing/2014/main" id="{18DEE561-F034-4834-B682-744C91B39C5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38" name="Freeform 142">
                <a:extLst>
                  <a:ext uri="{FF2B5EF4-FFF2-40B4-BE49-F238E27FC236}">
                    <a16:creationId xmlns:a16="http://schemas.microsoft.com/office/drawing/2014/main" id="{0F51B16A-34C0-4625-9FBE-CF5B45C6BC3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39" name="Freeform 143">
                <a:extLst>
                  <a:ext uri="{FF2B5EF4-FFF2-40B4-BE49-F238E27FC236}">
                    <a16:creationId xmlns:a16="http://schemas.microsoft.com/office/drawing/2014/main" id="{47E3DE54-F366-4024-83F1-6523053CB35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0" name="Freeform 144">
                <a:extLst>
                  <a:ext uri="{FF2B5EF4-FFF2-40B4-BE49-F238E27FC236}">
                    <a16:creationId xmlns:a16="http://schemas.microsoft.com/office/drawing/2014/main" id="{0FD2596F-5973-4344-8C96-1D80A60523F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1" name="Freeform 145">
                <a:extLst>
                  <a:ext uri="{FF2B5EF4-FFF2-40B4-BE49-F238E27FC236}">
                    <a16:creationId xmlns:a16="http://schemas.microsoft.com/office/drawing/2014/main" id="{181DE8F8-2236-494F-9C2D-289684C8656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2" name="Freeform 146">
                <a:extLst>
                  <a:ext uri="{FF2B5EF4-FFF2-40B4-BE49-F238E27FC236}">
                    <a16:creationId xmlns:a16="http://schemas.microsoft.com/office/drawing/2014/main" id="{203E625B-974F-4B6A-9E3F-BAA2A6F80BC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3" name="Rectangle 147">
                <a:extLst>
                  <a:ext uri="{FF2B5EF4-FFF2-40B4-BE49-F238E27FC236}">
                    <a16:creationId xmlns:a16="http://schemas.microsoft.com/office/drawing/2014/main" id="{D24DEAC5-F0EB-499E-BD57-5277E788B32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44" name="Rectangle 148">
                <a:extLst>
                  <a:ext uri="{FF2B5EF4-FFF2-40B4-BE49-F238E27FC236}">
                    <a16:creationId xmlns:a16="http://schemas.microsoft.com/office/drawing/2014/main" id="{AB071AAB-F9CF-472F-8894-8419CFC556B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45" name="Freeform 149">
                <a:extLst>
                  <a:ext uri="{FF2B5EF4-FFF2-40B4-BE49-F238E27FC236}">
                    <a16:creationId xmlns:a16="http://schemas.microsoft.com/office/drawing/2014/main" id="{6CF311AB-A56F-4CD7-BB97-0C55B345FB2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6" name="Freeform 150">
                <a:extLst>
                  <a:ext uri="{FF2B5EF4-FFF2-40B4-BE49-F238E27FC236}">
                    <a16:creationId xmlns:a16="http://schemas.microsoft.com/office/drawing/2014/main" id="{EF6A9975-FC2A-4FA5-82F7-4C11BE9A519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7" name="Freeform 151">
                <a:extLst>
                  <a:ext uri="{FF2B5EF4-FFF2-40B4-BE49-F238E27FC236}">
                    <a16:creationId xmlns:a16="http://schemas.microsoft.com/office/drawing/2014/main" id="{6ACD3C2C-5325-47FA-8EFA-7CE5D916B28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8" name="Oval 152">
                <a:extLst>
                  <a:ext uri="{FF2B5EF4-FFF2-40B4-BE49-F238E27FC236}">
                    <a16:creationId xmlns:a16="http://schemas.microsoft.com/office/drawing/2014/main" id="{6854D773-6980-4F40-9D1A-BF8EDA16B52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4249" name="Rectangle 153">
            <a:extLst>
              <a:ext uri="{FF2B5EF4-FFF2-40B4-BE49-F238E27FC236}">
                <a16:creationId xmlns:a16="http://schemas.microsoft.com/office/drawing/2014/main" id="{D7D80290-2814-4980-AB28-9D42F4064C2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4250" name="Rectangle 154">
            <a:extLst>
              <a:ext uri="{FF2B5EF4-FFF2-40B4-BE49-F238E27FC236}">
                <a16:creationId xmlns:a16="http://schemas.microsoft.com/office/drawing/2014/main" id="{C140FF12-7046-45C9-A9FC-159C8B56A16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endParaRPr lang="pt-BR" altLang="pt-BR"/>
          </a:p>
        </p:txBody>
      </p:sp>
      <p:sp>
        <p:nvSpPr>
          <p:cNvPr id="4251" name="Rectangle 155">
            <a:extLst>
              <a:ext uri="{FF2B5EF4-FFF2-40B4-BE49-F238E27FC236}">
                <a16:creationId xmlns:a16="http://schemas.microsoft.com/office/drawing/2014/main" id="{BB5D29B7-5380-4E4D-B853-9BC3835214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pt-BR" altLang="pt-BR"/>
          </a:p>
        </p:txBody>
      </p:sp>
      <p:sp>
        <p:nvSpPr>
          <p:cNvPr id="4252" name="Rectangle 156">
            <a:extLst>
              <a:ext uri="{FF2B5EF4-FFF2-40B4-BE49-F238E27FC236}">
                <a16:creationId xmlns:a16="http://schemas.microsoft.com/office/drawing/2014/main" id="{ABB6726D-E3D1-4405-BA2A-7596CE73165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473B0306-A99C-4B32-959F-4DCD32469DF8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4253" name="Rectangle 157">
            <a:extLst>
              <a:ext uri="{FF2B5EF4-FFF2-40B4-BE49-F238E27FC236}">
                <a16:creationId xmlns:a16="http://schemas.microsoft.com/office/drawing/2014/main" id="{6A5A8164-7717-4B55-BA5B-4CE32F75BA95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254" name="Rectangle 158">
            <a:extLst>
              <a:ext uri="{FF2B5EF4-FFF2-40B4-BE49-F238E27FC236}">
                <a16:creationId xmlns:a16="http://schemas.microsoft.com/office/drawing/2014/main" id="{0886C322-97F7-48D8-ACDE-0DD7592141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64613" y="0"/>
            <a:ext cx="71437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256" name="Line 160">
            <a:extLst>
              <a:ext uri="{FF2B5EF4-FFF2-40B4-BE49-F238E27FC236}">
                <a16:creationId xmlns:a16="http://schemas.microsoft.com/office/drawing/2014/main" id="{D0752736-798C-49D5-B0B9-611DE25A789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820150" y="287338"/>
            <a:ext cx="0" cy="659765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57" name="Line 161">
            <a:extLst>
              <a:ext uri="{FF2B5EF4-FFF2-40B4-BE49-F238E27FC236}">
                <a16:creationId xmlns:a16="http://schemas.microsoft.com/office/drawing/2014/main" id="{9272F727-DAFB-440A-B817-84D58F36E60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675688" y="576263"/>
            <a:ext cx="0" cy="659765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58" name="Line 162">
            <a:extLst>
              <a:ext uri="{FF2B5EF4-FFF2-40B4-BE49-F238E27FC236}">
                <a16:creationId xmlns:a16="http://schemas.microsoft.com/office/drawing/2014/main" id="{5708FB81-AC89-46A1-86B4-B28340B6973D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3851275" y="1125538"/>
            <a:ext cx="51482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morumbi.org.br/epafras/imagens/pray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4" name="Object 6">
            <a:extLst>
              <a:ext uri="{FF2B5EF4-FFF2-40B4-BE49-F238E27FC236}">
                <a16:creationId xmlns:a16="http://schemas.microsoft.com/office/drawing/2014/main" id="{05CCFD49-3402-4829-83B8-CE915983B6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-1588"/>
          <a:ext cx="9144000" cy="685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orelDRAW" r:id="rId3" imgW="5829481" imgH="4471807" progId="CorelDraw.Graphic.9">
                  <p:embed/>
                </p:oleObj>
              </mc:Choice>
              <mc:Fallback>
                <p:oleObj name="CorelDRAW" r:id="rId3" imgW="5829481" imgH="4471807" progId="CorelDraw.Graphic.9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88"/>
                        <a:ext cx="9144000" cy="685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5" name="Picture 7">
            <a:extLst>
              <a:ext uri="{FF2B5EF4-FFF2-40B4-BE49-F238E27FC236}">
                <a16:creationId xmlns:a16="http://schemas.microsoft.com/office/drawing/2014/main" id="{9C66830E-40DF-4187-BD81-6DA509515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490913"/>
            <a:ext cx="22860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94886D3D-8068-42AB-838F-A6F47C8AE63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268413"/>
            <a:ext cx="7773988" cy="417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/>
          <a:lstStyle/>
          <a:p>
            <a:pPr algn="r">
              <a:lnSpc>
                <a:spcPct val="130000"/>
              </a:lnSpc>
            </a:pPr>
            <a:r>
              <a:rPr lang="pt-BR" altLang="pt-BR" sz="4800" b="1">
                <a:solidFill>
                  <a:srgbClr val="A50021"/>
                </a:solidFill>
              </a:rPr>
              <a:t>A CADA HOMEM SEGUNDO A SUA CAPACIDADE</a:t>
            </a:r>
            <a:br>
              <a:rPr lang="pt-BR" altLang="pt-BR" sz="4800" b="1">
                <a:solidFill>
                  <a:srgbClr val="A50021"/>
                </a:solidFill>
              </a:rPr>
            </a:br>
            <a:endParaRPr lang="pt-BR" altLang="pt-BR" sz="4800" b="1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6338E8A-764B-4593-A3D1-4DBB1E533A3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altLang="pt-BR" b="1"/>
              <a:t>Introdução:</a:t>
            </a:r>
            <a:r>
              <a:rPr lang="pt-BR" altLang="pt-BR"/>
              <a:t> </a:t>
            </a: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C8C2B179-B9EA-4786-B6ED-D139DCB2C3FD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4292600"/>
            <a:ext cx="3871912" cy="2732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E48B9F49-B416-4A1B-8962-29C571EE1E82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3179763"/>
            <a:ext cx="5133975" cy="3562350"/>
          </a:xfrm>
        </p:spPr>
        <p:txBody>
          <a:bodyPr/>
          <a:lstStyle/>
          <a:p>
            <a:r>
              <a:rPr lang="pt-BR" altLang="pt-BR" b="1"/>
              <a:t>I Cor. 12:1, 4, 7 e 11 </a:t>
            </a:r>
          </a:p>
          <a:p>
            <a:r>
              <a:rPr lang="pt-BR" altLang="pt-BR" b="1"/>
              <a:t>O que é o DOM ?</a:t>
            </a:r>
          </a:p>
          <a:p>
            <a:r>
              <a:rPr lang="pt-BR" altLang="pt-BR" b="1"/>
              <a:t>20 dons dados pelo Espírito Santo </a:t>
            </a:r>
          </a:p>
          <a:p>
            <a:r>
              <a:rPr lang="pt-BR" altLang="pt-BR" b="1"/>
              <a:t>Deus - doador de tudo </a:t>
            </a:r>
          </a:p>
        </p:txBody>
      </p:sp>
      <p:grpSp>
        <p:nvGrpSpPr>
          <p:cNvPr id="6153" name="Group 9">
            <a:extLst>
              <a:ext uri="{FF2B5EF4-FFF2-40B4-BE49-F238E27FC236}">
                <a16:creationId xmlns:a16="http://schemas.microsoft.com/office/drawing/2014/main" id="{AE05FCB4-4889-4C83-81FC-885C79E4E2C8}"/>
              </a:ext>
            </a:extLst>
          </p:cNvPr>
          <p:cNvGrpSpPr>
            <a:grpSpLocks/>
          </p:cNvGrpSpPr>
          <p:nvPr/>
        </p:nvGrpSpPr>
        <p:grpSpPr bwMode="auto">
          <a:xfrm>
            <a:off x="0" y="103188"/>
            <a:ext cx="3635375" cy="3038475"/>
            <a:chOff x="0" y="65"/>
            <a:chExt cx="2290" cy="1914"/>
          </a:xfrm>
        </p:grpSpPr>
        <p:pic>
          <p:nvPicPr>
            <p:cNvPr id="6148" name="Picture 4">
              <a:extLst>
                <a:ext uri="{FF2B5EF4-FFF2-40B4-BE49-F238E27FC236}">
                  <a16:creationId xmlns:a16="http://schemas.microsoft.com/office/drawing/2014/main" id="{5663D6FC-B234-4179-938E-8A10779E6D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65"/>
              <a:ext cx="2109" cy="18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52" name="Rectangle 8">
              <a:extLst>
                <a:ext uri="{FF2B5EF4-FFF2-40B4-BE49-F238E27FC236}">
                  <a16:creationId xmlns:a16="http://schemas.microsoft.com/office/drawing/2014/main" id="{091ACD81-B024-44A0-971B-525B5A13A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42"/>
              <a:ext cx="2290" cy="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8A2587E-0F05-481B-861C-DB103F2FEF9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altLang="pt-BR" b="1"/>
              <a:t>A. Talentos Naturais</a:t>
            </a:r>
            <a:r>
              <a:rPr lang="pt-BR" altLang="pt-BR"/>
              <a:t> 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B5A3B5E-A9B5-472F-8CEA-58F8E642A852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5999163" cy="1468438"/>
          </a:xfrm>
        </p:spPr>
        <p:txBody>
          <a:bodyPr/>
          <a:lstStyle/>
          <a:p>
            <a:r>
              <a:rPr lang="pt-BR" altLang="pt-BR" b="1"/>
              <a:t>Capacidade herdada ou adquirida </a:t>
            </a:r>
          </a:p>
        </p:txBody>
      </p:sp>
      <p:pic>
        <p:nvPicPr>
          <p:cNvPr id="7175" name="Picture 7">
            <a:extLst>
              <a:ext uri="{FF2B5EF4-FFF2-40B4-BE49-F238E27FC236}">
                <a16:creationId xmlns:a16="http://schemas.microsoft.com/office/drawing/2014/main" id="{7270FD24-1D3C-452B-B3B7-05CA9A8E9EEE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3213100"/>
            <a:ext cx="4679950" cy="350996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C54F39CB-8D9A-498E-8419-CA81E6060BFD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6350" y="1268413"/>
            <a:ext cx="2247900" cy="287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>
            <a:extLst>
              <a:ext uri="{FF2B5EF4-FFF2-40B4-BE49-F238E27FC236}">
                <a16:creationId xmlns:a16="http://schemas.microsoft.com/office/drawing/2014/main" id="{CB898A85-F839-44AF-B716-7FB868E5A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44900"/>
            <a:ext cx="228600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>
            <a:extLst>
              <a:ext uri="{FF2B5EF4-FFF2-40B4-BE49-F238E27FC236}">
                <a16:creationId xmlns:a16="http://schemas.microsoft.com/office/drawing/2014/main" id="{1AC60927-4EBD-4CE5-8308-820E6175A4F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algn="r"/>
            <a:r>
              <a:rPr lang="pt-BR" altLang="pt-BR" b="1"/>
              <a:t>B. Nossos talentos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1099D80-1C3B-4737-B94A-FBC4126DAA36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125538"/>
            <a:ext cx="4194175" cy="4498975"/>
          </a:xfrm>
        </p:spPr>
        <p:txBody>
          <a:bodyPr/>
          <a:lstStyle/>
          <a:p>
            <a:r>
              <a:rPr lang="pt-BR" altLang="pt-BR" b="1"/>
              <a:t>Prosperidade</a:t>
            </a:r>
          </a:p>
          <a:p>
            <a:r>
              <a:rPr lang="pt-BR" altLang="pt-BR" b="1"/>
              <a:t>Fala</a:t>
            </a:r>
          </a:p>
          <a:p>
            <a:r>
              <a:rPr lang="pt-BR" altLang="pt-BR" b="1"/>
              <a:t>Força </a:t>
            </a:r>
          </a:p>
          <a:p>
            <a:r>
              <a:rPr lang="pt-BR" altLang="pt-BR" b="1"/>
              <a:t>Influência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AF6953D1-DAB5-4034-89DE-7A228EB9561A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4350" y="2592388"/>
            <a:ext cx="3009900" cy="4437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6BF5A3C0-93A7-4DA2-9A70-F58C3AC4B6B1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86213" y="1341438"/>
            <a:ext cx="2538412" cy="3743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EF76524-01B8-4E7F-9EE6-E8119549009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 b="1"/>
              <a:t>I. A UNIDADE NA DIVERSIDADE</a:t>
            </a:r>
            <a:r>
              <a:rPr lang="pt-BR" altLang="pt-BR" sz="4000"/>
              <a:t> </a:t>
            </a:r>
          </a:p>
        </p:txBody>
      </p:sp>
      <p:pic>
        <p:nvPicPr>
          <p:cNvPr id="9228" name="Picture 12">
            <a:extLst>
              <a:ext uri="{FF2B5EF4-FFF2-40B4-BE49-F238E27FC236}">
                <a16:creationId xmlns:a16="http://schemas.microsoft.com/office/drawing/2014/main" id="{1AB5CAD9-5376-44B7-945D-776E86D4A684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8350" y="1328738"/>
            <a:ext cx="2684463" cy="3613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0" name="Picture 14">
            <a:extLst>
              <a:ext uri="{FF2B5EF4-FFF2-40B4-BE49-F238E27FC236}">
                <a16:creationId xmlns:a16="http://schemas.microsoft.com/office/drawing/2014/main" id="{EB019D3F-8308-4C47-88CF-3A1152E989AC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7113" y="3744913"/>
            <a:ext cx="2398712" cy="3068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Rectangle 3">
            <a:extLst>
              <a:ext uri="{FF2B5EF4-FFF2-40B4-BE49-F238E27FC236}">
                <a16:creationId xmlns:a16="http://schemas.microsoft.com/office/drawing/2014/main" id="{C1A27879-FD8E-4C1C-83BC-0EE1EB605243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79388" y="1268413"/>
            <a:ext cx="5926137" cy="525780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pt-BR" altLang="pt-BR" b="1"/>
              <a:t>I Cor 12:4 e 12 </a:t>
            </a:r>
          </a:p>
          <a:p>
            <a:pPr marL="533400" indent="-533400">
              <a:lnSpc>
                <a:spcPct val="90000"/>
              </a:lnSpc>
            </a:pPr>
            <a:r>
              <a:rPr lang="pt-BR" altLang="pt-BR" b="1"/>
              <a:t>Relaciona com a igreja </a:t>
            </a:r>
          </a:p>
          <a:p>
            <a:pPr marL="533400" indent="-533400">
              <a:lnSpc>
                <a:spcPct val="90000"/>
              </a:lnSpc>
            </a:pPr>
            <a:r>
              <a:rPr lang="pt-BR" altLang="pt-BR" b="1"/>
              <a:t>Paulo escreveu aos Efésios:</a:t>
            </a:r>
          </a:p>
          <a:p>
            <a:pPr marL="914400" lvl="1" indent="-457200">
              <a:lnSpc>
                <a:spcPct val="90000"/>
              </a:lnSpc>
            </a:pPr>
            <a:r>
              <a:rPr lang="pt-BR" altLang="pt-BR" sz="2400" b="1"/>
              <a:t>Um corpo, um só espírito</a:t>
            </a:r>
          </a:p>
          <a:p>
            <a:pPr marL="914400" lvl="1" indent="-457200">
              <a:lnSpc>
                <a:spcPct val="90000"/>
              </a:lnSpc>
            </a:pPr>
            <a:r>
              <a:rPr lang="pt-BR" altLang="pt-BR" sz="2400" b="1"/>
              <a:t>Uma só esperança</a:t>
            </a:r>
          </a:p>
          <a:p>
            <a:pPr marL="914400" lvl="1" indent="-457200">
              <a:lnSpc>
                <a:spcPct val="90000"/>
              </a:lnSpc>
            </a:pPr>
            <a:r>
              <a:rPr lang="pt-BR" altLang="pt-BR" sz="2400" b="1"/>
              <a:t>Um só Senhor, uma só fé,      um só batismo</a:t>
            </a:r>
          </a:p>
          <a:p>
            <a:pPr marL="914400" lvl="1" indent="-457200">
              <a:lnSpc>
                <a:spcPct val="90000"/>
              </a:lnSpc>
            </a:pPr>
            <a:r>
              <a:rPr lang="pt-BR" altLang="pt-BR" sz="2400" b="1"/>
              <a:t>Um só Deus e Pai</a:t>
            </a:r>
            <a:r>
              <a:rPr lang="pt-BR" altLang="pt-BR" sz="2400"/>
              <a:t> </a:t>
            </a:r>
            <a:endParaRPr lang="pt-BR" altLang="pt-BR" b="1"/>
          </a:p>
          <a:p>
            <a:pPr marL="533400" indent="-533400">
              <a:lnSpc>
                <a:spcPct val="90000"/>
              </a:lnSpc>
            </a:pPr>
            <a:r>
              <a:rPr lang="pt-BR" altLang="pt-BR" b="1"/>
              <a:t>Pedindo de acordo com a vontade de Deus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131795C-4FC6-49C2-8ACB-A52547B0458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0800" y="115888"/>
            <a:ext cx="8842375" cy="1143000"/>
          </a:xfrm>
        </p:spPr>
        <p:txBody>
          <a:bodyPr/>
          <a:lstStyle/>
          <a:p>
            <a:r>
              <a:rPr lang="pt-BR" altLang="pt-BR" sz="4000" b="1"/>
              <a:t>II. COMO RECONHECER SEU DOM</a:t>
            </a:r>
            <a:r>
              <a:rPr lang="pt-BR" altLang="pt-BR" sz="4000"/>
              <a:t> </a:t>
            </a:r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78DE97EB-805F-410D-A281-B55BEB10082D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3235325"/>
            <a:ext cx="3492500" cy="2366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FE5CD19A-1130-499E-95BC-89895044EAA5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4787900"/>
            <a:ext cx="3003550" cy="2470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Rectangle 3">
            <a:extLst>
              <a:ext uri="{FF2B5EF4-FFF2-40B4-BE49-F238E27FC236}">
                <a16:creationId xmlns:a16="http://schemas.microsoft.com/office/drawing/2014/main" id="{9ACC4A4C-2B30-426E-852D-AE920AEDAA02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79388" y="1412875"/>
            <a:ext cx="8172450" cy="5184775"/>
          </a:xfrm>
        </p:spPr>
        <p:txBody>
          <a:bodyPr/>
          <a:lstStyle/>
          <a:p>
            <a:r>
              <a:rPr lang="pt-BR" altLang="pt-BR" b="1"/>
              <a:t>Certeza de que Deus lhe deu. </a:t>
            </a:r>
          </a:p>
          <a:p>
            <a:r>
              <a:rPr lang="pt-BR" altLang="pt-BR" b="1"/>
              <a:t>Orar com discernimento e objetivo. </a:t>
            </a:r>
          </a:p>
          <a:p>
            <a:r>
              <a:rPr lang="pt-BR" altLang="pt-BR" b="1"/>
              <a:t>Experimentar diversas atividades e avaliar o desempenho.</a:t>
            </a:r>
          </a:p>
          <a:p>
            <a:r>
              <a:rPr lang="pt-BR" altLang="pt-BR" b="1"/>
              <a:t>Coisas que gosta de fazer                    e que as faz bem.</a:t>
            </a:r>
          </a:p>
          <a:p>
            <a:r>
              <a:rPr lang="pt-BR" altLang="pt-BR" b="1"/>
              <a:t>Submeter-se                constantemente                                 ao senhorio de                             Cristo.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>
            <a:extLst>
              <a:ext uri="{FF2B5EF4-FFF2-40B4-BE49-F238E27FC236}">
                <a16:creationId xmlns:a16="http://schemas.microsoft.com/office/drawing/2014/main" id="{CCF5856B-460F-41D2-B6AD-7215D7928166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2924175"/>
            <a:ext cx="2970213" cy="396081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6" name="Rectangle 2">
            <a:extLst>
              <a:ext uri="{FF2B5EF4-FFF2-40B4-BE49-F238E27FC236}">
                <a16:creationId xmlns:a16="http://schemas.microsoft.com/office/drawing/2014/main" id="{02E1F5BA-4B36-48F2-9BE0-E9A20B9C705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198438"/>
            <a:ext cx="9144000" cy="1143000"/>
          </a:xfrm>
        </p:spPr>
        <p:txBody>
          <a:bodyPr/>
          <a:lstStyle/>
          <a:p>
            <a:r>
              <a:rPr lang="pt-BR" altLang="pt-BR" sz="3400" b="1"/>
              <a:t>III. OBJETIVOS DOS DONS ESPIRITUAIS</a:t>
            </a:r>
            <a:r>
              <a:rPr lang="pt-BR" altLang="pt-BR" sz="3400"/>
              <a:t> 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B1320D3-24AB-4293-B722-8786D9E990FC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8447088" cy="4498975"/>
          </a:xfrm>
        </p:spPr>
        <p:txBody>
          <a:bodyPr/>
          <a:lstStyle/>
          <a:p>
            <a:pPr marL="609600" indent="-609600"/>
            <a:r>
              <a:rPr lang="pt-BR" altLang="pt-BR" b="1"/>
              <a:t>Aperfeiçoamento dos Santos para o desempenho de seu serviço </a:t>
            </a:r>
          </a:p>
          <a:p>
            <a:pPr marL="609600" indent="-609600"/>
            <a:r>
              <a:rPr lang="pt-BR" altLang="pt-BR" b="1"/>
              <a:t>A unidade da fé – Efe 4:13</a:t>
            </a:r>
          </a:p>
          <a:p>
            <a:pPr marL="609600" indent="-609600"/>
            <a:r>
              <a:rPr lang="pt-BR" altLang="pt-BR" b="1"/>
              <a:t>Maturidade cristã – Efe 4:14</a:t>
            </a:r>
          </a:p>
          <a:p>
            <a:pPr marL="609600" indent="-609600"/>
            <a:r>
              <a:rPr lang="pt-BR" altLang="pt-BR" b="1"/>
              <a:t>Crescimento do corpo em amor – Efe 4:15 e 16</a:t>
            </a:r>
          </a:p>
          <a:p>
            <a:pPr marL="609600" indent="-609600"/>
            <a:r>
              <a:rPr lang="pt-BR" altLang="pt-BR" b="1"/>
              <a:t>Crescimento moral – Efe 4:17-32</a:t>
            </a:r>
          </a:p>
        </p:txBody>
      </p:sp>
      <p:sp>
        <p:nvSpPr>
          <p:cNvPr id="11269" name="AutoShape 5">
            <a:hlinkClick r:id="rId3"/>
            <a:extLst>
              <a:ext uri="{FF2B5EF4-FFF2-40B4-BE49-F238E27FC236}">
                <a16:creationId xmlns:a16="http://schemas.microsoft.com/office/drawing/2014/main" id="{5A711DF5-2D3D-4208-AC15-16E02CD232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48113" y="2595563"/>
            <a:ext cx="12477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3D38E50-C4E3-4E83-9A01-522B58F2D9A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altLang="pt-BR" b="1"/>
              <a:t>CONCLUSÃO</a:t>
            </a:r>
          </a:p>
        </p:txBody>
      </p:sp>
      <p:pic>
        <p:nvPicPr>
          <p:cNvPr id="12293" name="Picture 5">
            <a:extLst>
              <a:ext uri="{FF2B5EF4-FFF2-40B4-BE49-F238E27FC236}">
                <a16:creationId xmlns:a16="http://schemas.microsoft.com/office/drawing/2014/main" id="{48D215FA-0F9B-4F54-943E-5212F4CCFF67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4463" y="4746625"/>
            <a:ext cx="3451225" cy="242728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6" name="Picture 8">
            <a:extLst>
              <a:ext uri="{FF2B5EF4-FFF2-40B4-BE49-F238E27FC236}">
                <a16:creationId xmlns:a16="http://schemas.microsoft.com/office/drawing/2014/main" id="{68A6C7AB-3AEA-4EC1-BC2C-E4ECABB81BB7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7763" y="1268413"/>
            <a:ext cx="2305050" cy="3311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Rectangle 3">
            <a:extLst>
              <a:ext uri="{FF2B5EF4-FFF2-40B4-BE49-F238E27FC236}">
                <a16:creationId xmlns:a16="http://schemas.microsoft.com/office/drawing/2014/main" id="{5CFB09D3-7483-43E6-9E23-E1C90651267D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-36513" y="1196975"/>
            <a:ext cx="6215063" cy="4498975"/>
          </a:xfrm>
        </p:spPr>
        <p:txBody>
          <a:bodyPr/>
          <a:lstStyle/>
          <a:p>
            <a:pPr marL="609600" indent="-609600"/>
            <a:r>
              <a:rPr lang="pt-BR" altLang="pt-BR" b="1"/>
              <a:t>Podemos conhecer nossos dons com a ajuda de Cristo.</a:t>
            </a:r>
          </a:p>
          <a:p>
            <a:pPr marL="609600" indent="-609600"/>
            <a:r>
              <a:rPr lang="pt-BR" altLang="pt-BR" b="1"/>
              <a:t>Os dons têm um propósito sábio e objetivo</a:t>
            </a:r>
          </a:p>
          <a:p>
            <a:pPr marL="609600" indent="-609600"/>
            <a:r>
              <a:rPr lang="pt-BR" altLang="pt-BR" b="1"/>
              <a:t>Há unidade na adversidade </a:t>
            </a:r>
            <a:endParaRPr lang="pt-BR" altLang="pt-BR" sz="36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8" name="Object 4">
            <a:extLst>
              <a:ext uri="{FF2B5EF4-FFF2-40B4-BE49-F238E27FC236}">
                <a16:creationId xmlns:a16="http://schemas.microsoft.com/office/drawing/2014/main" id="{67CF9DA9-1F89-448C-BBA6-4FE7E7B54D56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0" y="0"/>
          <a:ext cx="9144000" cy="701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CorelDRAW" r:id="rId3" imgW="5829481" imgH="4471807" progId="CorelDraw.Graphic.9">
                  <p:embed/>
                </p:oleObj>
              </mc:Choice>
              <mc:Fallback>
                <p:oleObj name="CorelDRAW" r:id="rId3" imgW="5829481" imgH="4471807" progId="CorelDraw.Graphic.9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701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Rectangle 3">
            <a:extLst>
              <a:ext uri="{FF2B5EF4-FFF2-40B4-BE49-F238E27FC236}">
                <a16:creationId xmlns:a16="http://schemas.microsoft.com/office/drawing/2014/main" id="{5F0C75D7-8B6F-42F6-9278-1DA1F7E8310B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403350" y="1019175"/>
            <a:ext cx="6553200" cy="5002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/>
          <a:p>
            <a:pPr marL="0" indent="0" algn="ctr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000" b="1">
                <a:solidFill>
                  <a:srgbClr val="A50021"/>
                </a:solidFill>
              </a:rPr>
              <a:t>“Bem está, bom e fiel servo, sobre o pouco foste fiel, sobre o muito te colocarei, entra no gozo do teu Senhor.” Mat 25:23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ússola">
  <a:themeElements>
    <a:clrScheme name="Bússola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Bússol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ússola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ússola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ússola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ússola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ússola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ússola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ússola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ússola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ússola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105</TotalTime>
  <Words>246</Words>
  <Application>Microsoft Office PowerPoint</Application>
  <PresentationFormat>Apresentação na tela (4:3)</PresentationFormat>
  <Paragraphs>39</Paragraphs>
  <Slides>9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Tahoma</vt:lpstr>
      <vt:lpstr>Times New Roman</vt:lpstr>
      <vt:lpstr>Wingdings</vt:lpstr>
      <vt:lpstr>Bússola</vt:lpstr>
      <vt:lpstr>Gráfico do CorelDRAW 9.0</vt:lpstr>
      <vt:lpstr>A CADA HOMEM SEGUNDO A SUA CAPACIDADE </vt:lpstr>
      <vt:lpstr>Introdução: </vt:lpstr>
      <vt:lpstr>A. Talentos Naturais </vt:lpstr>
      <vt:lpstr>B. Nossos talentos</vt:lpstr>
      <vt:lpstr>I. A UNIDADE NA DIVERSIDADE </vt:lpstr>
      <vt:lpstr>II. COMO RECONHECER SEU DOM </vt:lpstr>
      <vt:lpstr>III. OBJETIVOS DOS DONS ESPIRITUAIS </vt:lpstr>
      <vt:lpstr>CONCLUSÃO</vt:lpstr>
      <vt:lpstr>Apresentação do PowerPoint</vt:lpstr>
    </vt:vector>
  </TitlesOfParts>
  <Company>IASD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CADA HOMEM SEGUNDO A SUA CAPACIDADE </dc:title>
  <dc:subject>SEMANA DE MORDOMIA CRISTÃ 2003</dc:subject>
  <dc:creator>4TONS - Pr. Marcelo Augusto de Carvalho; Dioni Cruz</dc:creator>
  <cp:keywords>www.4tons.com.br</cp:keywords>
  <dc:description>COMÉRCIO PROIBIDO. USO PESSOAL</dc:description>
  <cp:lastModifiedBy>UCB - Marcelo Augusto de Carvalho</cp:lastModifiedBy>
  <cp:revision>17</cp:revision>
  <dcterms:created xsi:type="dcterms:W3CDTF">2003-04-15T13:35:19Z</dcterms:created>
  <dcterms:modified xsi:type="dcterms:W3CDTF">2020-11-03T12:52:48Z</dcterms:modified>
</cp:coreProperties>
</file>