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Lst>
  <p:sldSz cx="9144000" cy="6858000" type="screen4x3"/>
  <p:notesSz cx="6858000" cy="9144000"/>
  <p:defaultTextStyle>
    <a:defPPr>
      <a:defRPr lang="pt-BR"/>
    </a:defPPr>
    <a:lvl1pPr algn="ctr" rtl="0" fontAlgn="base">
      <a:spcBef>
        <a:spcPct val="0"/>
      </a:spcBef>
      <a:spcAft>
        <a:spcPct val="0"/>
      </a:spcAft>
      <a:defRPr sz="2000" kern="1200">
        <a:solidFill>
          <a:schemeClr val="tx1"/>
        </a:solidFill>
        <a:latin typeface="Times New Roman" panose="02020603050405020304" pitchFamily="18" charset="0"/>
        <a:ea typeface="+mn-ea"/>
        <a:cs typeface="+mn-cs"/>
      </a:defRPr>
    </a:lvl1pPr>
    <a:lvl2pPr marL="457200" algn="ctr" rtl="0" fontAlgn="base">
      <a:spcBef>
        <a:spcPct val="0"/>
      </a:spcBef>
      <a:spcAft>
        <a:spcPct val="0"/>
      </a:spcAft>
      <a:defRPr sz="2000" kern="1200">
        <a:solidFill>
          <a:schemeClr val="tx1"/>
        </a:solidFill>
        <a:latin typeface="Times New Roman" panose="02020603050405020304" pitchFamily="18" charset="0"/>
        <a:ea typeface="+mn-ea"/>
        <a:cs typeface="+mn-cs"/>
      </a:defRPr>
    </a:lvl2pPr>
    <a:lvl3pPr marL="914400" algn="ctr" rtl="0" fontAlgn="base">
      <a:spcBef>
        <a:spcPct val="0"/>
      </a:spcBef>
      <a:spcAft>
        <a:spcPct val="0"/>
      </a:spcAft>
      <a:defRPr sz="2000" kern="1200">
        <a:solidFill>
          <a:schemeClr val="tx1"/>
        </a:solidFill>
        <a:latin typeface="Times New Roman" panose="02020603050405020304" pitchFamily="18" charset="0"/>
        <a:ea typeface="+mn-ea"/>
        <a:cs typeface="+mn-cs"/>
      </a:defRPr>
    </a:lvl3pPr>
    <a:lvl4pPr marL="1371600" algn="ctr" rtl="0" fontAlgn="base">
      <a:spcBef>
        <a:spcPct val="0"/>
      </a:spcBef>
      <a:spcAft>
        <a:spcPct val="0"/>
      </a:spcAft>
      <a:defRPr sz="2000" kern="1200">
        <a:solidFill>
          <a:schemeClr val="tx1"/>
        </a:solidFill>
        <a:latin typeface="Times New Roman" panose="02020603050405020304" pitchFamily="18" charset="0"/>
        <a:ea typeface="+mn-ea"/>
        <a:cs typeface="+mn-cs"/>
      </a:defRPr>
    </a:lvl4pPr>
    <a:lvl5pPr marL="1828800" algn="ctr" rtl="0" fontAlgn="base">
      <a:spcBef>
        <a:spcPct val="0"/>
      </a:spcBef>
      <a:spcAft>
        <a:spcPct val="0"/>
      </a:spcAft>
      <a:defRPr sz="2000" kern="1200">
        <a:solidFill>
          <a:schemeClr val="tx1"/>
        </a:solidFill>
        <a:latin typeface="Times New Roman" panose="02020603050405020304" pitchFamily="18" charset="0"/>
        <a:ea typeface="+mn-ea"/>
        <a:cs typeface="+mn-cs"/>
      </a:defRPr>
    </a:lvl5pPr>
    <a:lvl6pPr marL="2286000" algn="l" defTabSz="914400" rtl="0" eaLnBrk="1" latinLnBrk="0" hangingPunct="1">
      <a:defRPr sz="2000" kern="1200">
        <a:solidFill>
          <a:schemeClr val="tx1"/>
        </a:solidFill>
        <a:latin typeface="Times New Roman" panose="02020603050405020304" pitchFamily="18" charset="0"/>
        <a:ea typeface="+mn-ea"/>
        <a:cs typeface="+mn-cs"/>
      </a:defRPr>
    </a:lvl6pPr>
    <a:lvl7pPr marL="2743200" algn="l" defTabSz="914400" rtl="0" eaLnBrk="1" latinLnBrk="0" hangingPunct="1">
      <a:defRPr sz="2000" kern="1200">
        <a:solidFill>
          <a:schemeClr val="tx1"/>
        </a:solidFill>
        <a:latin typeface="Times New Roman" panose="02020603050405020304" pitchFamily="18" charset="0"/>
        <a:ea typeface="+mn-ea"/>
        <a:cs typeface="+mn-cs"/>
      </a:defRPr>
    </a:lvl7pPr>
    <a:lvl8pPr marL="3200400" algn="l" defTabSz="914400" rtl="0" eaLnBrk="1" latinLnBrk="0" hangingPunct="1">
      <a:defRPr sz="2000" kern="1200">
        <a:solidFill>
          <a:schemeClr val="tx1"/>
        </a:solidFill>
        <a:latin typeface="Times New Roman" panose="02020603050405020304" pitchFamily="18" charset="0"/>
        <a:ea typeface="+mn-ea"/>
        <a:cs typeface="+mn-cs"/>
      </a:defRPr>
    </a:lvl8pPr>
    <a:lvl9pPr marL="3657600" algn="l" defTabSz="914400" rtl="0" eaLnBrk="1" latinLnBrk="0" hangingPunct="1">
      <a:defRPr sz="20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6699FF"/>
    <a:srgbClr val="CCFFFF"/>
    <a:srgbClr val="FFFFCC"/>
    <a:srgbClr val="0099CC"/>
    <a:srgbClr val="009999"/>
    <a:srgbClr val="CC00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67" autoAdjust="0"/>
    <p:restoredTop sz="94660"/>
  </p:normalViewPr>
  <p:slideViewPr>
    <p:cSldViewPr>
      <p:cViewPr varScale="1">
        <p:scale>
          <a:sx n="41" d="100"/>
          <a:sy n="41" d="100"/>
        </p:scale>
        <p:origin x="1328" y="2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_rels/viewProps.xml.rels><?xml version="1.0" encoding="UTF-8" standalone="yes"?>
<Relationships xmlns="http://schemas.openxmlformats.org/package/2006/relationships"><Relationship Id="rId1" Type="http://schemas.openxmlformats.org/officeDocument/2006/relationships/slide" Target="slides/slide5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A5A62C-A8A6-42F9-9AEA-E639E896C4CF}"/>
              </a:ext>
            </a:extLst>
          </p:cNvPr>
          <p:cNvSpPr>
            <a:spLocks noGrp="1"/>
          </p:cNvSpPr>
          <p:nvPr>
            <p:ph type="ctrTitle"/>
          </p:nvPr>
        </p:nvSpPr>
        <p:spPr>
          <a:xfrm>
            <a:off x="1143000" y="1122363"/>
            <a:ext cx="6858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B7C563D4-A798-48D8-9F88-C693945F757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4FD78EC0-D536-42B8-ABA7-FBAD3907728A}"/>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E1FAFE73-4AE7-4952-A117-5BA19E857D0E}"/>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16F689E0-3160-47ED-8985-0091AE925712}"/>
              </a:ext>
            </a:extLst>
          </p:cNvPr>
          <p:cNvSpPr>
            <a:spLocks noGrp="1"/>
          </p:cNvSpPr>
          <p:nvPr>
            <p:ph type="sldNum" sz="quarter" idx="12"/>
          </p:nvPr>
        </p:nvSpPr>
        <p:spPr/>
        <p:txBody>
          <a:bodyPr/>
          <a:lstStyle>
            <a:lvl1pPr>
              <a:defRPr/>
            </a:lvl1pPr>
          </a:lstStyle>
          <a:p>
            <a:fld id="{174513FE-F59B-4452-84A6-09CA6DCE27A2}" type="slidenum">
              <a:rPr lang="pt-BR" altLang="pt-BR"/>
              <a:pPr/>
              <a:t>‹nº›</a:t>
            </a:fld>
            <a:endParaRPr lang="pt-BR" altLang="pt-BR"/>
          </a:p>
        </p:txBody>
      </p:sp>
    </p:spTree>
    <p:extLst>
      <p:ext uri="{BB962C8B-B14F-4D97-AF65-F5344CB8AC3E}">
        <p14:creationId xmlns:p14="http://schemas.microsoft.com/office/powerpoint/2010/main" val="3922005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601521-D4CC-443B-BE25-052352755BB1}"/>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200D76BA-1B3B-43C9-8D31-6D31B80171B1}"/>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E15D209-1C9B-4CBA-AEC8-182EF945A38B}"/>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E82DFEE2-13D0-4A49-8398-85286ACDB0B3}"/>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4886F3D1-EE1E-4760-A4FA-8DD593701F62}"/>
              </a:ext>
            </a:extLst>
          </p:cNvPr>
          <p:cNvSpPr>
            <a:spLocks noGrp="1"/>
          </p:cNvSpPr>
          <p:nvPr>
            <p:ph type="sldNum" sz="quarter" idx="12"/>
          </p:nvPr>
        </p:nvSpPr>
        <p:spPr/>
        <p:txBody>
          <a:bodyPr/>
          <a:lstStyle>
            <a:lvl1pPr>
              <a:defRPr/>
            </a:lvl1pPr>
          </a:lstStyle>
          <a:p>
            <a:fld id="{362470E1-58D4-4746-AEB0-D1FC12DF953C}" type="slidenum">
              <a:rPr lang="pt-BR" altLang="pt-BR"/>
              <a:pPr/>
              <a:t>‹nº›</a:t>
            </a:fld>
            <a:endParaRPr lang="pt-BR" altLang="pt-BR"/>
          </a:p>
        </p:txBody>
      </p:sp>
    </p:spTree>
    <p:extLst>
      <p:ext uri="{BB962C8B-B14F-4D97-AF65-F5344CB8AC3E}">
        <p14:creationId xmlns:p14="http://schemas.microsoft.com/office/powerpoint/2010/main" val="757769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E02C9A9-FCD2-4531-87C5-4D36D57D8D4E}"/>
              </a:ext>
            </a:extLst>
          </p:cNvPr>
          <p:cNvSpPr>
            <a:spLocks noGrp="1"/>
          </p:cNvSpPr>
          <p:nvPr>
            <p:ph type="title" orient="vert"/>
          </p:nvPr>
        </p:nvSpPr>
        <p:spPr>
          <a:xfrm>
            <a:off x="6515100" y="609600"/>
            <a:ext cx="1943100" cy="5486400"/>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7D704188-103A-4256-9A27-F236FECB22B8}"/>
              </a:ext>
            </a:extLst>
          </p:cNvPr>
          <p:cNvSpPr>
            <a:spLocks noGrp="1"/>
          </p:cNvSpPr>
          <p:nvPr>
            <p:ph type="body" orient="vert" idx="1"/>
          </p:nvPr>
        </p:nvSpPr>
        <p:spPr>
          <a:xfrm>
            <a:off x="685800" y="609600"/>
            <a:ext cx="5676900" cy="548640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5F88D1A-07C5-4811-A4AC-A490D420793D}"/>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E69EA9F5-A79D-4DD4-B3E6-676888688A26}"/>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C8BF67F5-AD73-4299-88F3-BF830C6F5B40}"/>
              </a:ext>
            </a:extLst>
          </p:cNvPr>
          <p:cNvSpPr>
            <a:spLocks noGrp="1"/>
          </p:cNvSpPr>
          <p:nvPr>
            <p:ph type="sldNum" sz="quarter" idx="12"/>
          </p:nvPr>
        </p:nvSpPr>
        <p:spPr/>
        <p:txBody>
          <a:bodyPr/>
          <a:lstStyle>
            <a:lvl1pPr>
              <a:defRPr/>
            </a:lvl1pPr>
          </a:lstStyle>
          <a:p>
            <a:fld id="{6132E15C-4240-4669-8B1D-74884C7D974F}" type="slidenum">
              <a:rPr lang="pt-BR" altLang="pt-BR"/>
              <a:pPr/>
              <a:t>‹nº›</a:t>
            </a:fld>
            <a:endParaRPr lang="pt-BR" altLang="pt-BR"/>
          </a:p>
        </p:txBody>
      </p:sp>
    </p:spTree>
    <p:extLst>
      <p:ext uri="{BB962C8B-B14F-4D97-AF65-F5344CB8AC3E}">
        <p14:creationId xmlns:p14="http://schemas.microsoft.com/office/powerpoint/2010/main" val="1263655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77E65E-C58F-4CA5-8829-C99CEE8DF90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FAEE722-1493-4D6C-92F2-A3EBB1CD906F}"/>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86F9E44-B158-47EC-B688-E7C505EE5B44}"/>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57BC359C-D83D-4A2F-A4B9-EAF7B4F295B1}"/>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5131676E-0AC3-4980-AC4D-ED3747B5AAE4}"/>
              </a:ext>
            </a:extLst>
          </p:cNvPr>
          <p:cNvSpPr>
            <a:spLocks noGrp="1"/>
          </p:cNvSpPr>
          <p:nvPr>
            <p:ph type="sldNum" sz="quarter" idx="12"/>
          </p:nvPr>
        </p:nvSpPr>
        <p:spPr/>
        <p:txBody>
          <a:bodyPr/>
          <a:lstStyle>
            <a:lvl1pPr>
              <a:defRPr/>
            </a:lvl1pPr>
          </a:lstStyle>
          <a:p>
            <a:fld id="{7462676A-0B0A-4E7E-ADA1-78144CCBC910}" type="slidenum">
              <a:rPr lang="pt-BR" altLang="pt-BR"/>
              <a:pPr/>
              <a:t>‹nº›</a:t>
            </a:fld>
            <a:endParaRPr lang="pt-BR" altLang="pt-BR"/>
          </a:p>
        </p:txBody>
      </p:sp>
    </p:spTree>
    <p:extLst>
      <p:ext uri="{BB962C8B-B14F-4D97-AF65-F5344CB8AC3E}">
        <p14:creationId xmlns:p14="http://schemas.microsoft.com/office/powerpoint/2010/main" val="2361679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B5E00A-261E-4A68-B87E-B72DB6442B63}"/>
              </a:ext>
            </a:extLst>
          </p:cNvPr>
          <p:cNvSpPr>
            <a:spLocks noGrp="1"/>
          </p:cNvSpPr>
          <p:nvPr>
            <p:ph type="title"/>
          </p:nvPr>
        </p:nvSpPr>
        <p:spPr>
          <a:xfrm>
            <a:off x="623888" y="1709738"/>
            <a:ext cx="78867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2BC203B0-FAA7-4B5D-88E0-E2485EB177E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42F8F445-F145-4E35-8266-E5C5972E8D93}"/>
              </a:ext>
            </a:extLst>
          </p:cNvPr>
          <p:cNvSpPr>
            <a:spLocks noGrp="1"/>
          </p:cNvSpPr>
          <p:nvPr>
            <p:ph type="dt" sz="half" idx="10"/>
          </p:nvPr>
        </p:nvSpPr>
        <p:spPr/>
        <p:txBody>
          <a:bodyPr/>
          <a:lstStyle>
            <a:lvl1pPr>
              <a:defRPr/>
            </a:lvl1pPr>
          </a:lstStyle>
          <a:p>
            <a:endParaRPr lang="pt-BR" altLang="pt-BR"/>
          </a:p>
        </p:txBody>
      </p:sp>
      <p:sp>
        <p:nvSpPr>
          <p:cNvPr id="5" name="Espaço Reservado para Rodapé 4">
            <a:extLst>
              <a:ext uri="{FF2B5EF4-FFF2-40B4-BE49-F238E27FC236}">
                <a16:creationId xmlns:a16="http://schemas.microsoft.com/office/drawing/2014/main" id="{0DA49630-2F02-430D-8992-8FD251FDF2FE}"/>
              </a:ext>
            </a:extLst>
          </p:cNvPr>
          <p:cNvSpPr>
            <a:spLocks noGrp="1"/>
          </p:cNvSpPr>
          <p:nvPr>
            <p:ph type="ftr" sz="quarter" idx="11"/>
          </p:nvPr>
        </p:nvSpPr>
        <p:spPr/>
        <p:txBody>
          <a:bodyPr/>
          <a:lstStyle>
            <a:lvl1pPr>
              <a:defRPr/>
            </a:lvl1pPr>
          </a:lstStyle>
          <a:p>
            <a:endParaRPr lang="pt-BR" altLang="pt-BR"/>
          </a:p>
        </p:txBody>
      </p:sp>
      <p:sp>
        <p:nvSpPr>
          <p:cNvPr id="6" name="Espaço Reservado para Número de Slide 5">
            <a:extLst>
              <a:ext uri="{FF2B5EF4-FFF2-40B4-BE49-F238E27FC236}">
                <a16:creationId xmlns:a16="http://schemas.microsoft.com/office/drawing/2014/main" id="{7CD5F6A0-301F-48F3-8E00-8CC40742CBA8}"/>
              </a:ext>
            </a:extLst>
          </p:cNvPr>
          <p:cNvSpPr>
            <a:spLocks noGrp="1"/>
          </p:cNvSpPr>
          <p:nvPr>
            <p:ph type="sldNum" sz="quarter" idx="12"/>
          </p:nvPr>
        </p:nvSpPr>
        <p:spPr/>
        <p:txBody>
          <a:bodyPr/>
          <a:lstStyle>
            <a:lvl1pPr>
              <a:defRPr/>
            </a:lvl1pPr>
          </a:lstStyle>
          <a:p>
            <a:fld id="{89A07B37-6CB5-4390-935C-5A33136F7C64}" type="slidenum">
              <a:rPr lang="pt-BR" altLang="pt-BR"/>
              <a:pPr/>
              <a:t>‹nº›</a:t>
            </a:fld>
            <a:endParaRPr lang="pt-BR" altLang="pt-BR"/>
          </a:p>
        </p:txBody>
      </p:sp>
    </p:spTree>
    <p:extLst>
      <p:ext uri="{BB962C8B-B14F-4D97-AF65-F5344CB8AC3E}">
        <p14:creationId xmlns:p14="http://schemas.microsoft.com/office/powerpoint/2010/main" val="2630941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674DA3-0A8E-4357-89B2-09F267499E5E}"/>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447A5274-2228-4A2C-AF2C-C060277F9038}"/>
              </a:ext>
            </a:extLst>
          </p:cNvPr>
          <p:cNvSpPr>
            <a:spLocks noGrp="1"/>
          </p:cNvSpPr>
          <p:nvPr>
            <p:ph sz="half" idx="1"/>
          </p:nvPr>
        </p:nvSpPr>
        <p:spPr>
          <a:xfrm>
            <a:off x="685800" y="1981200"/>
            <a:ext cx="3810000" cy="41148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17C5843D-567A-48DB-8B7C-D4B62FEFA99B}"/>
              </a:ext>
            </a:extLst>
          </p:cNvPr>
          <p:cNvSpPr>
            <a:spLocks noGrp="1"/>
          </p:cNvSpPr>
          <p:nvPr>
            <p:ph sz="half" idx="2"/>
          </p:nvPr>
        </p:nvSpPr>
        <p:spPr>
          <a:xfrm>
            <a:off x="4648200" y="1981200"/>
            <a:ext cx="3810000" cy="4114800"/>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9550C558-5116-4918-BAAC-BBF42A3C4372}"/>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5E281D7B-AEAB-4EB6-BC35-7CC74E75EA9C}"/>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130FF81A-9B98-4DDD-8BBD-C11B32820F13}"/>
              </a:ext>
            </a:extLst>
          </p:cNvPr>
          <p:cNvSpPr>
            <a:spLocks noGrp="1"/>
          </p:cNvSpPr>
          <p:nvPr>
            <p:ph type="sldNum" sz="quarter" idx="12"/>
          </p:nvPr>
        </p:nvSpPr>
        <p:spPr/>
        <p:txBody>
          <a:bodyPr/>
          <a:lstStyle>
            <a:lvl1pPr>
              <a:defRPr/>
            </a:lvl1pPr>
          </a:lstStyle>
          <a:p>
            <a:fld id="{33DACA0A-7BBE-4B5F-88D7-E8836C61A4C1}" type="slidenum">
              <a:rPr lang="pt-BR" altLang="pt-BR"/>
              <a:pPr/>
              <a:t>‹nº›</a:t>
            </a:fld>
            <a:endParaRPr lang="pt-BR" altLang="pt-BR"/>
          </a:p>
        </p:txBody>
      </p:sp>
    </p:spTree>
    <p:extLst>
      <p:ext uri="{BB962C8B-B14F-4D97-AF65-F5344CB8AC3E}">
        <p14:creationId xmlns:p14="http://schemas.microsoft.com/office/powerpoint/2010/main" val="925251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CB3A10-5BE1-434E-B9EA-A2F945AC458C}"/>
              </a:ext>
            </a:extLst>
          </p:cNvPr>
          <p:cNvSpPr>
            <a:spLocks noGrp="1"/>
          </p:cNvSpPr>
          <p:nvPr>
            <p:ph type="title"/>
          </p:nvPr>
        </p:nvSpPr>
        <p:spPr>
          <a:xfrm>
            <a:off x="630238" y="365125"/>
            <a:ext cx="78867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E50D2A76-D841-4CF5-A053-473EAC2F6C4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4A3667B2-A3DF-4A99-9342-B60A73ED4B97}"/>
              </a:ext>
            </a:extLst>
          </p:cNvPr>
          <p:cNvSpPr>
            <a:spLocks noGrp="1"/>
          </p:cNvSpPr>
          <p:nvPr>
            <p:ph sz="half" idx="2"/>
          </p:nvPr>
        </p:nvSpPr>
        <p:spPr>
          <a:xfrm>
            <a:off x="630238" y="2505075"/>
            <a:ext cx="386873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1F266194-F16C-44BB-8C16-3A00ECBA895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8D431F31-9233-4ED0-B872-354D5D621307}"/>
              </a:ext>
            </a:extLst>
          </p:cNvPr>
          <p:cNvSpPr>
            <a:spLocks noGrp="1"/>
          </p:cNvSpPr>
          <p:nvPr>
            <p:ph sz="quarter" idx="4"/>
          </p:nvPr>
        </p:nvSpPr>
        <p:spPr>
          <a:xfrm>
            <a:off x="4629150" y="2505075"/>
            <a:ext cx="38877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B374F2F7-B42E-4037-AEDF-52B37B2659F8}"/>
              </a:ext>
            </a:extLst>
          </p:cNvPr>
          <p:cNvSpPr>
            <a:spLocks noGrp="1"/>
          </p:cNvSpPr>
          <p:nvPr>
            <p:ph type="dt" sz="half" idx="10"/>
          </p:nvPr>
        </p:nvSpPr>
        <p:spPr/>
        <p:txBody>
          <a:bodyPr/>
          <a:lstStyle>
            <a:lvl1pPr>
              <a:defRPr/>
            </a:lvl1pPr>
          </a:lstStyle>
          <a:p>
            <a:endParaRPr lang="pt-BR" altLang="pt-BR"/>
          </a:p>
        </p:txBody>
      </p:sp>
      <p:sp>
        <p:nvSpPr>
          <p:cNvPr id="8" name="Espaço Reservado para Rodapé 7">
            <a:extLst>
              <a:ext uri="{FF2B5EF4-FFF2-40B4-BE49-F238E27FC236}">
                <a16:creationId xmlns:a16="http://schemas.microsoft.com/office/drawing/2014/main" id="{769B2715-B729-4E2B-B990-5A675E1A86A8}"/>
              </a:ext>
            </a:extLst>
          </p:cNvPr>
          <p:cNvSpPr>
            <a:spLocks noGrp="1"/>
          </p:cNvSpPr>
          <p:nvPr>
            <p:ph type="ftr" sz="quarter" idx="11"/>
          </p:nvPr>
        </p:nvSpPr>
        <p:spPr/>
        <p:txBody>
          <a:bodyPr/>
          <a:lstStyle>
            <a:lvl1pPr>
              <a:defRPr/>
            </a:lvl1pPr>
          </a:lstStyle>
          <a:p>
            <a:endParaRPr lang="pt-BR" altLang="pt-BR"/>
          </a:p>
        </p:txBody>
      </p:sp>
      <p:sp>
        <p:nvSpPr>
          <p:cNvPr id="9" name="Espaço Reservado para Número de Slide 8">
            <a:extLst>
              <a:ext uri="{FF2B5EF4-FFF2-40B4-BE49-F238E27FC236}">
                <a16:creationId xmlns:a16="http://schemas.microsoft.com/office/drawing/2014/main" id="{DD1FEB7D-7F18-4B7F-B654-261AD9978BA6}"/>
              </a:ext>
            </a:extLst>
          </p:cNvPr>
          <p:cNvSpPr>
            <a:spLocks noGrp="1"/>
          </p:cNvSpPr>
          <p:nvPr>
            <p:ph type="sldNum" sz="quarter" idx="12"/>
          </p:nvPr>
        </p:nvSpPr>
        <p:spPr/>
        <p:txBody>
          <a:bodyPr/>
          <a:lstStyle>
            <a:lvl1pPr>
              <a:defRPr/>
            </a:lvl1pPr>
          </a:lstStyle>
          <a:p>
            <a:fld id="{D38E4AF6-F956-4170-819A-3E36D75C8B1A}" type="slidenum">
              <a:rPr lang="pt-BR" altLang="pt-BR"/>
              <a:pPr/>
              <a:t>‹nº›</a:t>
            </a:fld>
            <a:endParaRPr lang="pt-BR" altLang="pt-BR"/>
          </a:p>
        </p:txBody>
      </p:sp>
    </p:spTree>
    <p:extLst>
      <p:ext uri="{BB962C8B-B14F-4D97-AF65-F5344CB8AC3E}">
        <p14:creationId xmlns:p14="http://schemas.microsoft.com/office/powerpoint/2010/main" val="44738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14C703-7D91-4E9E-BFFA-894835196D73}"/>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0A2706B1-3A1C-4B27-9F2D-04E3A66FC55B}"/>
              </a:ext>
            </a:extLst>
          </p:cNvPr>
          <p:cNvSpPr>
            <a:spLocks noGrp="1"/>
          </p:cNvSpPr>
          <p:nvPr>
            <p:ph type="dt" sz="half" idx="10"/>
          </p:nvPr>
        </p:nvSpPr>
        <p:spPr/>
        <p:txBody>
          <a:bodyPr/>
          <a:lstStyle>
            <a:lvl1pPr>
              <a:defRPr/>
            </a:lvl1pPr>
          </a:lstStyle>
          <a:p>
            <a:endParaRPr lang="pt-BR" altLang="pt-BR"/>
          </a:p>
        </p:txBody>
      </p:sp>
      <p:sp>
        <p:nvSpPr>
          <p:cNvPr id="4" name="Espaço Reservado para Rodapé 3">
            <a:extLst>
              <a:ext uri="{FF2B5EF4-FFF2-40B4-BE49-F238E27FC236}">
                <a16:creationId xmlns:a16="http://schemas.microsoft.com/office/drawing/2014/main" id="{06E840EF-2A70-48D5-9409-52B0C54FF4C6}"/>
              </a:ext>
            </a:extLst>
          </p:cNvPr>
          <p:cNvSpPr>
            <a:spLocks noGrp="1"/>
          </p:cNvSpPr>
          <p:nvPr>
            <p:ph type="ftr" sz="quarter" idx="11"/>
          </p:nvPr>
        </p:nvSpPr>
        <p:spPr/>
        <p:txBody>
          <a:bodyPr/>
          <a:lstStyle>
            <a:lvl1pPr>
              <a:defRPr/>
            </a:lvl1pPr>
          </a:lstStyle>
          <a:p>
            <a:endParaRPr lang="pt-BR" altLang="pt-BR"/>
          </a:p>
        </p:txBody>
      </p:sp>
      <p:sp>
        <p:nvSpPr>
          <p:cNvPr id="5" name="Espaço Reservado para Número de Slide 4">
            <a:extLst>
              <a:ext uri="{FF2B5EF4-FFF2-40B4-BE49-F238E27FC236}">
                <a16:creationId xmlns:a16="http://schemas.microsoft.com/office/drawing/2014/main" id="{8A154B56-3630-40B9-8E7C-F0BA6276CEC2}"/>
              </a:ext>
            </a:extLst>
          </p:cNvPr>
          <p:cNvSpPr>
            <a:spLocks noGrp="1"/>
          </p:cNvSpPr>
          <p:nvPr>
            <p:ph type="sldNum" sz="quarter" idx="12"/>
          </p:nvPr>
        </p:nvSpPr>
        <p:spPr/>
        <p:txBody>
          <a:bodyPr/>
          <a:lstStyle>
            <a:lvl1pPr>
              <a:defRPr/>
            </a:lvl1pPr>
          </a:lstStyle>
          <a:p>
            <a:fld id="{3AC43DD2-4228-4458-B9DF-41D7B72115C3}" type="slidenum">
              <a:rPr lang="pt-BR" altLang="pt-BR"/>
              <a:pPr/>
              <a:t>‹nº›</a:t>
            </a:fld>
            <a:endParaRPr lang="pt-BR" altLang="pt-BR"/>
          </a:p>
        </p:txBody>
      </p:sp>
    </p:spTree>
    <p:extLst>
      <p:ext uri="{BB962C8B-B14F-4D97-AF65-F5344CB8AC3E}">
        <p14:creationId xmlns:p14="http://schemas.microsoft.com/office/powerpoint/2010/main" val="1959751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8D910540-29C8-466A-8C9E-7DDA5A5CB482}"/>
              </a:ext>
            </a:extLst>
          </p:cNvPr>
          <p:cNvSpPr>
            <a:spLocks noGrp="1"/>
          </p:cNvSpPr>
          <p:nvPr>
            <p:ph type="dt" sz="half" idx="10"/>
          </p:nvPr>
        </p:nvSpPr>
        <p:spPr/>
        <p:txBody>
          <a:bodyPr/>
          <a:lstStyle>
            <a:lvl1pPr>
              <a:defRPr/>
            </a:lvl1pPr>
          </a:lstStyle>
          <a:p>
            <a:endParaRPr lang="pt-BR" altLang="pt-BR"/>
          </a:p>
        </p:txBody>
      </p:sp>
      <p:sp>
        <p:nvSpPr>
          <p:cNvPr id="3" name="Espaço Reservado para Rodapé 2">
            <a:extLst>
              <a:ext uri="{FF2B5EF4-FFF2-40B4-BE49-F238E27FC236}">
                <a16:creationId xmlns:a16="http://schemas.microsoft.com/office/drawing/2014/main" id="{E54B97DE-E005-42C9-9C5E-6E5C521A20A7}"/>
              </a:ext>
            </a:extLst>
          </p:cNvPr>
          <p:cNvSpPr>
            <a:spLocks noGrp="1"/>
          </p:cNvSpPr>
          <p:nvPr>
            <p:ph type="ftr" sz="quarter" idx="11"/>
          </p:nvPr>
        </p:nvSpPr>
        <p:spPr/>
        <p:txBody>
          <a:bodyPr/>
          <a:lstStyle>
            <a:lvl1pPr>
              <a:defRPr/>
            </a:lvl1pPr>
          </a:lstStyle>
          <a:p>
            <a:endParaRPr lang="pt-BR" altLang="pt-BR"/>
          </a:p>
        </p:txBody>
      </p:sp>
      <p:sp>
        <p:nvSpPr>
          <p:cNvPr id="4" name="Espaço Reservado para Número de Slide 3">
            <a:extLst>
              <a:ext uri="{FF2B5EF4-FFF2-40B4-BE49-F238E27FC236}">
                <a16:creationId xmlns:a16="http://schemas.microsoft.com/office/drawing/2014/main" id="{293A31C4-1B0B-48CC-8555-69BF85A0B1F0}"/>
              </a:ext>
            </a:extLst>
          </p:cNvPr>
          <p:cNvSpPr>
            <a:spLocks noGrp="1"/>
          </p:cNvSpPr>
          <p:nvPr>
            <p:ph type="sldNum" sz="quarter" idx="12"/>
          </p:nvPr>
        </p:nvSpPr>
        <p:spPr/>
        <p:txBody>
          <a:bodyPr/>
          <a:lstStyle>
            <a:lvl1pPr>
              <a:defRPr/>
            </a:lvl1pPr>
          </a:lstStyle>
          <a:p>
            <a:fld id="{8D80BC93-4DAC-4EFF-962F-66A5804ECDD0}" type="slidenum">
              <a:rPr lang="pt-BR" altLang="pt-BR"/>
              <a:pPr/>
              <a:t>‹nº›</a:t>
            </a:fld>
            <a:endParaRPr lang="pt-BR" altLang="pt-BR"/>
          </a:p>
        </p:txBody>
      </p:sp>
    </p:spTree>
    <p:extLst>
      <p:ext uri="{BB962C8B-B14F-4D97-AF65-F5344CB8AC3E}">
        <p14:creationId xmlns:p14="http://schemas.microsoft.com/office/powerpoint/2010/main" val="4012180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AA268A-110F-4B42-8445-74F8B630C2A7}"/>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3C775377-7998-46E1-9781-6156F490EDA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DA396503-35CC-4D01-A69C-147BCC23ED3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6F4FFCAD-718B-4922-BD48-AF8F51EE4D6A}"/>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488293A9-BD59-45AE-9FF6-8720BACDE941}"/>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DE8FBDA6-EE68-4405-B9BC-7922FB701F30}"/>
              </a:ext>
            </a:extLst>
          </p:cNvPr>
          <p:cNvSpPr>
            <a:spLocks noGrp="1"/>
          </p:cNvSpPr>
          <p:nvPr>
            <p:ph type="sldNum" sz="quarter" idx="12"/>
          </p:nvPr>
        </p:nvSpPr>
        <p:spPr/>
        <p:txBody>
          <a:bodyPr/>
          <a:lstStyle>
            <a:lvl1pPr>
              <a:defRPr/>
            </a:lvl1pPr>
          </a:lstStyle>
          <a:p>
            <a:fld id="{963A4AB1-EB8D-46DD-93A4-6918737BEE1B}" type="slidenum">
              <a:rPr lang="pt-BR" altLang="pt-BR"/>
              <a:pPr/>
              <a:t>‹nº›</a:t>
            </a:fld>
            <a:endParaRPr lang="pt-BR" altLang="pt-BR"/>
          </a:p>
        </p:txBody>
      </p:sp>
    </p:spTree>
    <p:extLst>
      <p:ext uri="{BB962C8B-B14F-4D97-AF65-F5344CB8AC3E}">
        <p14:creationId xmlns:p14="http://schemas.microsoft.com/office/powerpoint/2010/main" val="1846155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A8771F-50B2-49B0-A745-5766B86DEBCF}"/>
              </a:ext>
            </a:extLst>
          </p:cNvPr>
          <p:cNvSpPr>
            <a:spLocks noGrp="1"/>
          </p:cNvSpPr>
          <p:nvPr>
            <p:ph type="title"/>
          </p:nvPr>
        </p:nvSpPr>
        <p:spPr>
          <a:xfrm>
            <a:off x="630238" y="457200"/>
            <a:ext cx="2949575"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DC3BB0FA-519E-4CCD-90D8-521E0F9EF7A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39E0C20D-9649-4079-A266-4F9FD0CAB66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A42A97A0-6A6F-4963-A52A-BB8F03DC7067}"/>
              </a:ext>
            </a:extLst>
          </p:cNvPr>
          <p:cNvSpPr>
            <a:spLocks noGrp="1"/>
          </p:cNvSpPr>
          <p:nvPr>
            <p:ph type="dt" sz="half" idx="10"/>
          </p:nvPr>
        </p:nvSpPr>
        <p:spPr/>
        <p:txBody>
          <a:bodyPr/>
          <a:lstStyle>
            <a:lvl1pPr>
              <a:defRPr/>
            </a:lvl1pPr>
          </a:lstStyle>
          <a:p>
            <a:endParaRPr lang="pt-BR" altLang="pt-BR"/>
          </a:p>
        </p:txBody>
      </p:sp>
      <p:sp>
        <p:nvSpPr>
          <p:cNvPr id="6" name="Espaço Reservado para Rodapé 5">
            <a:extLst>
              <a:ext uri="{FF2B5EF4-FFF2-40B4-BE49-F238E27FC236}">
                <a16:creationId xmlns:a16="http://schemas.microsoft.com/office/drawing/2014/main" id="{8AA96E03-8E0B-4C6F-AA76-606D202A6944}"/>
              </a:ext>
            </a:extLst>
          </p:cNvPr>
          <p:cNvSpPr>
            <a:spLocks noGrp="1"/>
          </p:cNvSpPr>
          <p:nvPr>
            <p:ph type="ftr" sz="quarter" idx="11"/>
          </p:nvPr>
        </p:nvSpPr>
        <p:spPr/>
        <p:txBody>
          <a:bodyPr/>
          <a:lstStyle>
            <a:lvl1pPr>
              <a:defRPr/>
            </a:lvl1pPr>
          </a:lstStyle>
          <a:p>
            <a:endParaRPr lang="pt-BR" altLang="pt-BR"/>
          </a:p>
        </p:txBody>
      </p:sp>
      <p:sp>
        <p:nvSpPr>
          <p:cNvPr id="7" name="Espaço Reservado para Número de Slide 6">
            <a:extLst>
              <a:ext uri="{FF2B5EF4-FFF2-40B4-BE49-F238E27FC236}">
                <a16:creationId xmlns:a16="http://schemas.microsoft.com/office/drawing/2014/main" id="{9BCD8C2C-0363-413F-ACFB-FBD952A22CBA}"/>
              </a:ext>
            </a:extLst>
          </p:cNvPr>
          <p:cNvSpPr>
            <a:spLocks noGrp="1"/>
          </p:cNvSpPr>
          <p:nvPr>
            <p:ph type="sldNum" sz="quarter" idx="12"/>
          </p:nvPr>
        </p:nvSpPr>
        <p:spPr/>
        <p:txBody>
          <a:bodyPr/>
          <a:lstStyle>
            <a:lvl1pPr>
              <a:defRPr/>
            </a:lvl1pPr>
          </a:lstStyle>
          <a:p>
            <a:fld id="{540A4CD2-F37D-4753-83AA-E4211D8E70EC}" type="slidenum">
              <a:rPr lang="pt-BR" altLang="pt-BR"/>
              <a:pPr/>
              <a:t>‹nº›</a:t>
            </a:fld>
            <a:endParaRPr lang="pt-BR" altLang="pt-BR"/>
          </a:p>
        </p:txBody>
      </p:sp>
    </p:spTree>
    <p:extLst>
      <p:ext uri="{BB962C8B-B14F-4D97-AF65-F5344CB8AC3E}">
        <p14:creationId xmlns:p14="http://schemas.microsoft.com/office/powerpoint/2010/main" val="1970504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ECFF"/>
            </a:gs>
            <a:gs pos="100000">
              <a:srgbClr val="CCECFF">
                <a:gamma/>
                <a:shade val="81569"/>
                <a:invGamma/>
              </a:srgbClr>
            </a:gs>
          </a:gsLst>
          <a:path path="rect">
            <a:fillToRect r="100000" b="100000"/>
          </a:path>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A12E02C-262F-41A4-919E-D736F7B5088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1027" name="Rectangle 3">
            <a:extLst>
              <a:ext uri="{FF2B5EF4-FFF2-40B4-BE49-F238E27FC236}">
                <a16:creationId xmlns:a16="http://schemas.microsoft.com/office/drawing/2014/main" id="{719AE9BC-AAEF-41CA-91FF-A855048EEEAA}"/>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Rectangle 4">
            <a:extLst>
              <a:ext uri="{FF2B5EF4-FFF2-40B4-BE49-F238E27FC236}">
                <a16:creationId xmlns:a16="http://schemas.microsoft.com/office/drawing/2014/main" id="{0C74231F-8D53-4B09-B054-3052C6559577}"/>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pt-BR" altLang="pt-BR"/>
          </a:p>
        </p:txBody>
      </p:sp>
      <p:sp>
        <p:nvSpPr>
          <p:cNvPr id="1029" name="Rectangle 5">
            <a:extLst>
              <a:ext uri="{FF2B5EF4-FFF2-40B4-BE49-F238E27FC236}">
                <a16:creationId xmlns:a16="http://schemas.microsoft.com/office/drawing/2014/main" id="{B30725ED-72EC-4B87-9A53-7A833DFCA2F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pt-BR" altLang="pt-BR"/>
          </a:p>
        </p:txBody>
      </p:sp>
      <p:sp>
        <p:nvSpPr>
          <p:cNvPr id="1030" name="Rectangle 6">
            <a:extLst>
              <a:ext uri="{FF2B5EF4-FFF2-40B4-BE49-F238E27FC236}">
                <a16:creationId xmlns:a16="http://schemas.microsoft.com/office/drawing/2014/main" id="{EFC91DE8-02C5-4AC7-8E19-D781F9C824C1}"/>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E34A225-5254-48A0-87E4-A98AA695A01A}" type="slidenum">
              <a:rPr lang="pt-BR" altLang="pt-B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CCECFF"/>
            </a:gs>
            <a:gs pos="100000">
              <a:srgbClr val="CCECFF">
                <a:gamma/>
                <a:shade val="86275"/>
                <a:invGamma/>
              </a:srgbClr>
            </a:gs>
          </a:gsLst>
          <a:path path="shape">
            <a:fillToRect l="50000" t="50000" r="50000" b="50000"/>
          </a:path>
        </a:gradFill>
        <a:effectLst/>
      </p:bgPr>
    </p:bg>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F2150788-B633-4016-89A2-A914719FCF39}"/>
              </a:ext>
            </a:extLst>
          </p:cNvPr>
          <p:cNvSpPr>
            <a:spLocks noChangeArrowheads="1"/>
          </p:cNvSpPr>
          <p:nvPr/>
        </p:nvSpPr>
        <p:spPr bwMode="auto">
          <a:xfrm>
            <a:off x="838200" y="2041525"/>
            <a:ext cx="7620000" cy="207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6500" b="1">
                <a:solidFill>
                  <a:srgbClr val="336699"/>
                </a:solidFill>
                <a:effectLst>
                  <a:outerShdw blurRad="38100" dist="38100" dir="2700000" algn="tl">
                    <a:srgbClr val="000000"/>
                  </a:outerShdw>
                </a:effectLst>
                <a:cs typeface="Times New Roman" panose="02020603050405020304" pitchFamily="18" charset="0"/>
              </a:rPr>
              <a:t>A Mordomia e a Teologia Do Dízimo</a:t>
            </a:r>
            <a:r>
              <a:rPr lang="pt-BR" altLang="pt-BR" sz="6500" b="1">
                <a:solidFill>
                  <a:srgbClr val="336699"/>
                </a:solidFill>
                <a:effectLst>
                  <a:outerShdw blurRad="38100" dist="38100" dir="2700000" algn="tl">
                    <a:srgbClr val="000000"/>
                  </a:outerShdw>
                </a:effectLst>
              </a:rPr>
              <a:t> </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dissolve">
                                      <p:cBhvr>
                                        <p:cTn id="7"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ED90B21-B692-48C4-A286-FDD0F029EB35}"/>
              </a:ext>
            </a:extLst>
          </p:cNvPr>
          <p:cNvSpPr>
            <a:spLocks noChangeArrowheads="1"/>
          </p:cNvSpPr>
          <p:nvPr/>
        </p:nvSpPr>
        <p:spPr bwMode="auto">
          <a:xfrm>
            <a:off x="0" y="1374775"/>
            <a:ext cx="9144000" cy="411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00038" algn="l"/>
              </a:tabLst>
              <a:defRPr sz="2400">
                <a:solidFill>
                  <a:schemeClr val="tx1"/>
                </a:solidFill>
                <a:latin typeface="Times New Roman" panose="02020603050405020304" pitchFamily="18" charset="0"/>
              </a:defRPr>
            </a:lvl1pPr>
            <a:lvl2pPr algn="l">
              <a:tabLst>
                <a:tab pos="300038" algn="l"/>
              </a:tabLst>
              <a:defRPr sz="2400">
                <a:solidFill>
                  <a:schemeClr val="tx1"/>
                </a:solidFill>
                <a:latin typeface="Times New Roman" panose="02020603050405020304" pitchFamily="18" charset="0"/>
              </a:defRPr>
            </a:lvl2pPr>
            <a:lvl3pPr algn="l">
              <a:tabLst>
                <a:tab pos="300038" algn="l"/>
              </a:tabLst>
              <a:defRPr sz="2400">
                <a:solidFill>
                  <a:schemeClr val="tx1"/>
                </a:solidFill>
                <a:latin typeface="Times New Roman" panose="02020603050405020304" pitchFamily="18" charset="0"/>
              </a:defRPr>
            </a:lvl3pPr>
            <a:lvl4pPr algn="l">
              <a:tabLst>
                <a:tab pos="300038" algn="l"/>
              </a:tabLst>
              <a:defRPr sz="2400">
                <a:solidFill>
                  <a:schemeClr val="tx1"/>
                </a:solidFill>
                <a:latin typeface="Times New Roman" panose="02020603050405020304" pitchFamily="18" charset="0"/>
              </a:defRPr>
            </a:lvl4pPr>
            <a:lvl5pPr algn="l">
              <a:tabLst>
                <a:tab pos="300038" algn="l"/>
              </a:tabLst>
              <a:defRPr sz="2400">
                <a:solidFill>
                  <a:schemeClr val="tx1"/>
                </a:solidFill>
                <a:latin typeface="Times New Roman" panose="02020603050405020304" pitchFamily="18" charset="0"/>
              </a:defRPr>
            </a:lvl5pPr>
            <a:lvl6pPr fontAlgn="base">
              <a:spcBef>
                <a:spcPct val="0"/>
              </a:spcBef>
              <a:spcAft>
                <a:spcPct val="0"/>
              </a:spcAft>
              <a:tabLst>
                <a:tab pos="300038" algn="l"/>
              </a:tabLst>
              <a:defRPr sz="2400">
                <a:solidFill>
                  <a:schemeClr val="tx1"/>
                </a:solidFill>
                <a:latin typeface="Times New Roman" panose="02020603050405020304" pitchFamily="18" charset="0"/>
              </a:defRPr>
            </a:lvl6pPr>
            <a:lvl7pPr fontAlgn="base">
              <a:spcBef>
                <a:spcPct val="0"/>
              </a:spcBef>
              <a:spcAft>
                <a:spcPct val="0"/>
              </a:spcAft>
              <a:tabLst>
                <a:tab pos="300038" algn="l"/>
              </a:tabLst>
              <a:defRPr sz="2400">
                <a:solidFill>
                  <a:schemeClr val="tx1"/>
                </a:solidFill>
                <a:latin typeface="Times New Roman" panose="02020603050405020304" pitchFamily="18" charset="0"/>
              </a:defRPr>
            </a:lvl7pPr>
            <a:lvl8pPr fontAlgn="base">
              <a:spcBef>
                <a:spcPct val="0"/>
              </a:spcBef>
              <a:spcAft>
                <a:spcPct val="0"/>
              </a:spcAft>
              <a:tabLst>
                <a:tab pos="300038" algn="l"/>
              </a:tabLst>
              <a:defRPr sz="2400">
                <a:solidFill>
                  <a:schemeClr val="tx1"/>
                </a:solidFill>
                <a:latin typeface="Times New Roman" panose="02020603050405020304" pitchFamily="18" charset="0"/>
              </a:defRPr>
            </a:lvl8pPr>
            <a:lvl9pPr fontAlgn="base">
              <a:spcBef>
                <a:spcPct val="0"/>
              </a:spcBef>
              <a:spcAft>
                <a:spcPct val="0"/>
              </a:spcAft>
              <a:tabLst>
                <a:tab pos="300038"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e.   Esse sistema foi uma bênção ao povo judeu, do contrário o Senhor não lho haveria dado. Assim será igualmente uma bênção aos que o observarem até ao fim do tempo. 67</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cover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1000" fill="hold"/>
                                        <p:tgtEl>
                                          <p:spTgt spid="11266"/>
                                        </p:tgtEl>
                                        <p:attrNameLst>
                                          <p:attrName>ppt_w</p:attrName>
                                        </p:attrNameLst>
                                      </p:cBhvr>
                                      <p:tavLst>
                                        <p:tav tm="0">
                                          <p:val>
                                            <p:fltVal val="0"/>
                                          </p:val>
                                        </p:tav>
                                        <p:tav tm="100000">
                                          <p:val>
                                            <p:strVal val="#ppt_w"/>
                                          </p:val>
                                        </p:tav>
                                      </p:tavLst>
                                    </p:anim>
                                    <p:anim calcmode="lin" valueType="num">
                                      <p:cBhvr>
                                        <p:cTn id="8" dur="1000" fill="hold"/>
                                        <p:tgtEl>
                                          <p:spTgt spid="11266"/>
                                        </p:tgtEl>
                                        <p:attrNameLst>
                                          <p:attrName>ppt_h</p:attrName>
                                        </p:attrNameLst>
                                      </p:cBhvr>
                                      <p:tavLst>
                                        <p:tav tm="0">
                                          <p:val>
                                            <p:fltVal val="0"/>
                                          </p:val>
                                        </p:tav>
                                        <p:tav tm="100000">
                                          <p:val>
                                            <p:strVal val="#ppt_h"/>
                                          </p:val>
                                        </p:tav>
                                      </p:tavLst>
                                    </p:anim>
                                    <p:anim calcmode="lin" valueType="num">
                                      <p:cBhvr>
                                        <p:cTn id="9" dur="1000" fill="hold"/>
                                        <p:tgtEl>
                                          <p:spTgt spid="1126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126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5EED936-E098-4761-88D0-E62FEB120892}"/>
              </a:ext>
            </a:extLst>
          </p:cNvPr>
          <p:cNvSpPr>
            <a:spLocks noChangeArrowheads="1"/>
          </p:cNvSpPr>
          <p:nvPr/>
        </p:nvSpPr>
        <p:spPr bwMode="auto">
          <a:xfrm>
            <a:off x="0" y="1219200"/>
            <a:ext cx="9144000" cy="478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00038" algn="l"/>
              </a:tabLst>
              <a:defRPr sz="2400">
                <a:solidFill>
                  <a:schemeClr val="tx1"/>
                </a:solidFill>
                <a:latin typeface="Times New Roman" panose="02020603050405020304" pitchFamily="18" charset="0"/>
              </a:defRPr>
            </a:lvl1pPr>
            <a:lvl2pPr algn="l">
              <a:tabLst>
                <a:tab pos="300038" algn="l"/>
              </a:tabLst>
              <a:defRPr sz="2400">
                <a:solidFill>
                  <a:schemeClr val="tx1"/>
                </a:solidFill>
                <a:latin typeface="Times New Roman" panose="02020603050405020304" pitchFamily="18" charset="0"/>
              </a:defRPr>
            </a:lvl2pPr>
            <a:lvl3pPr algn="l">
              <a:tabLst>
                <a:tab pos="300038" algn="l"/>
              </a:tabLst>
              <a:defRPr sz="2400">
                <a:solidFill>
                  <a:schemeClr val="tx1"/>
                </a:solidFill>
                <a:latin typeface="Times New Roman" panose="02020603050405020304" pitchFamily="18" charset="0"/>
              </a:defRPr>
            </a:lvl3pPr>
            <a:lvl4pPr algn="l">
              <a:tabLst>
                <a:tab pos="300038" algn="l"/>
              </a:tabLst>
              <a:defRPr sz="2400">
                <a:solidFill>
                  <a:schemeClr val="tx1"/>
                </a:solidFill>
                <a:latin typeface="Times New Roman" panose="02020603050405020304" pitchFamily="18" charset="0"/>
              </a:defRPr>
            </a:lvl4pPr>
            <a:lvl5pPr algn="l">
              <a:tabLst>
                <a:tab pos="300038" algn="l"/>
              </a:tabLst>
              <a:defRPr sz="2400">
                <a:solidFill>
                  <a:schemeClr val="tx1"/>
                </a:solidFill>
                <a:latin typeface="Times New Roman" panose="02020603050405020304" pitchFamily="18" charset="0"/>
              </a:defRPr>
            </a:lvl5pPr>
            <a:lvl6pPr fontAlgn="base">
              <a:spcBef>
                <a:spcPct val="0"/>
              </a:spcBef>
              <a:spcAft>
                <a:spcPct val="0"/>
              </a:spcAft>
              <a:tabLst>
                <a:tab pos="300038" algn="l"/>
              </a:tabLst>
              <a:defRPr sz="2400">
                <a:solidFill>
                  <a:schemeClr val="tx1"/>
                </a:solidFill>
                <a:latin typeface="Times New Roman" panose="02020603050405020304" pitchFamily="18" charset="0"/>
              </a:defRPr>
            </a:lvl6pPr>
            <a:lvl7pPr fontAlgn="base">
              <a:spcBef>
                <a:spcPct val="0"/>
              </a:spcBef>
              <a:spcAft>
                <a:spcPct val="0"/>
              </a:spcAft>
              <a:tabLst>
                <a:tab pos="300038" algn="l"/>
              </a:tabLst>
              <a:defRPr sz="2400">
                <a:solidFill>
                  <a:schemeClr val="tx1"/>
                </a:solidFill>
                <a:latin typeface="Times New Roman" panose="02020603050405020304" pitchFamily="18" charset="0"/>
              </a:defRPr>
            </a:lvl7pPr>
            <a:lvl8pPr fontAlgn="base">
              <a:spcBef>
                <a:spcPct val="0"/>
              </a:spcBef>
              <a:spcAft>
                <a:spcPct val="0"/>
              </a:spcAft>
              <a:tabLst>
                <a:tab pos="300038" algn="l"/>
              </a:tabLst>
              <a:defRPr sz="2400">
                <a:solidFill>
                  <a:schemeClr val="tx1"/>
                </a:solidFill>
                <a:latin typeface="Times New Roman" panose="02020603050405020304" pitchFamily="18" charset="0"/>
              </a:defRPr>
            </a:lvl8pPr>
            <a:lvl9pPr fontAlgn="base">
              <a:spcBef>
                <a:spcPct val="0"/>
              </a:spcBef>
              <a:spcAft>
                <a:spcPct val="0"/>
              </a:spcAft>
              <a:tabLst>
                <a:tab pos="300038"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    f.   Essa lei não deveria caducar com as ordenanças e ofertas sacrificais que tipificavam a Cristo. Enquanto Deus tiver um povo na Terra, Suas reivindicações sobre eles serão as mesmas. 67</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slide(fromBottom)">
                                      <p:cBhvr>
                                        <p:cTn id="7"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BAA6E63C-341F-4A6B-B217-95D2C82BDBB5}"/>
              </a:ext>
            </a:extLst>
          </p:cNvPr>
          <p:cNvSpPr>
            <a:spLocks noChangeArrowheads="1"/>
          </p:cNvSpPr>
          <p:nvPr/>
        </p:nvSpPr>
        <p:spPr bwMode="auto">
          <a:xfrm>
            <a:off x="0" y="87313"/>
            <a:ext cx="9144000" cy="730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00038" algn="l"/>
              </a:tabLst>
              <a:defRPr sz="2400">
                <a:solidFill>
                  <a:schemeClr val="tx1"/>
                </a:solidFill>
                <a:latin typeface="Times New Roman" panose="02020603050405020304" pitchFamily="18" charset="0"/>
              </a:defRPr>
            </a:lvl1pPr>
            <a:lvl2pPr algn="l">
              <a:tabLst>
                <a:tab pos="300038" algn="l"/>
              </a:tabLst>
              <a:defRPr sz="2400">
                <a:solidFill>
                  <a:schemeClr val="tx1"/>
                </a:solidFill>
                <a:latin typeface="Times New Roman" panose="02020603050405020304" pitchFamily="18" charset="0"/>
              </a:defRPr>
            </a:lvl2pPr>
            <a:lvl3pPr algn="l">
              <a:tabLst>
                <a:tab pos="300038" algn="l"/>
              </a:tabLst>
              <a:defRPr sz="2400">
                <a:solidFill>
                  <a:schemeClr val="tx1"/>
                </a:solidFill>
                <a:latin typeface="Times New Roman" panose="02020603050405020304" pitchFamily="18" charset="0"/>
              </a:defRPr>
            </a:lvl3pPr>
            <a:lvl4pPr algn="l">
              <a:tabLst>
                <a:tab pos="300038" algn="l"/>
              </a:tabLst>
              <a:defRPr sz="2400">
                <a:solidFill>
                  <a:schemeClr val="tx1"/>
                </a:solidFill>
                <a:latin typeface="Times New Roman" panose="02020603050405020304" pitchFamily="18" charset="0"/>
              </a:defRPr>
            </a:lvl4pPr>
            <a:lvl5pPr algn="l">
              <a:tabLst>
                <a:tab pos="300038" algn="l"/>
              </a:tabLst>
              <a:defRPr sz="2400">
                <a:solidFill>
                  <a:schemeClr val="tx1"/>
                </a:solidFill>
                <a:latin typeface="Times New Roman" panose="02020603050405020304" pitchFamily="18" charset="0"/>
              </a:defRPr>
            </a:lvl5pPr>
            <a:lvl6pPr fontAlgn="base">
              <a:spcBef>
                <a:spcPct val="0"/>
              </a:spcBef>
              <a:spcAft>
                <a:spcPct val="0"/>
              </a:spcAft>
              <a:tabLst>
                <a:tab pos="300038" algn="l"/>
              </a:tabLst>
              <a:defRPr sz="2400">
                <a:solidFill>
                  <a:schemeClr val="tx1"/>
                </a:solidFill>
                <a:latin typeface="Times New Roman" panose="02020603050405020304" pitchFamily="18" charset="0"/>
              </a:defRPr>
            </a:lvl6pPr>
            <a:lvl7pPr fontAlgn="base">
              <a:spcBef>
                <a:spcPct val="0"/>
              </a:spcBef>
              <a:spcAft>
                <a:spcPct val="0"/>
              </a:spcAft>
              <a:tabLst>
                <a:tab pos="300038" algn="l"/>
              </a:tabLst>
              <a:defRPr sz="2400">
                <a:solidFill>
                  <a:schemeClr val="tx1"/>
                </a:solidFill>
                <a:latin typeface="Times New Roman" panose="02020603050405020304" pitchFamily="18" charset="0"/>
              </a:defRPr>
            </a:lvl7pPr>
            <a:lvl8pPr fontAlgn="base">
              <a:spcBef>
                <a:spcPct val="0"/>
              </a:spcBef>
              <a:spcAft>
                <a:spcPct val="0"/>
              </a:spcAft>
              <a:tabLst>
                <a:tab pos="300038" algn="l"/>
              </a:tabLst>
              <a:defRPr sz="2400">
                <a:solidFill>
                  <a:schemeClr val="tx1"/>
                </a:solidFill>
                <a:latin typeface="Times New Roman" panose="02020603050405020304" pitchFamily="18" charset="0"/>
              </a:defRPr>
            </a:lvl8pPr>
            <a:lvl9pPr fontAlgn="base">
              <a:spcBef>
                <a:spcPct val="0"/>
              </a:spcBef>
              <a:spcAft>
                <a:spcPct val="0"/>
              </a:spcAft>
              <a:tabLst>
                <a:tab pos="300038" algn="l"/>
              </a:tabLst>
              <a:defRPr sz="2400">
                <a:solidFill>
                  <a:schemeClr val="tx1"/>
                </a:solidFill>
                <a:latin typeface="Times New Roman" panose="02020603050405020304" pitchFamily="18" charset="0"/>
              </a:defRPr>
            </a:lvl9pPr>
          </a:lstStyle>
          <a:p>
            <a:pPr algn="ctr"/>
            <a:r>
              <a:rPr lang="pt-BR" altLang="pt-BR" sz="4300" b="1">
                <a:effectLst>
                  <a:outerShdw blurRad="38100" dist="38100" dir="2700000" algn="tl">
                    <a:srgbClr val="FFFFFF"/>
                  </a:outerShdw>
                </a:effectLst>
                <a:cs typeface="Times New Roman" panose="02020603050405020304" pitchFamily="18" charset="0"/>
              </a:rPr>
              <a:t>g.   Exigia que levassem ao Senhor as primícias. No sistema de beneficência ordenado aos judeus, ou deles se exigia que levassem ao Senhor as primícias de todas as Suas dádivas, fosse aumento de seus rebanhos e manadas como no produto dos campos, pomares ou vinhedos, ou deveriam eles redimi-las, dando em substituição o equivalente.  </a:t>
            </a:r>
          </a:p>
          <a:p>
            <a:pPr eaLnBrk="0" hangingPunct="0"/>
            <a:endParaRPr lang="pt-BR" altLang="pt-BR" sz="4300" b="1">
              <a:effectLst>
                <a:outerShdw blurRad="38100" dist="38100" dir="2700000" algn="tl">
                  <a:srgbClr val="FFFFFF"/>
                </a:outerShdw>
              </a:effectLst>
            </a:endParaRP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blinds(horizontal)">
                                      <p:cBhvr>
                                        <p:cTn id="7" dur="5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1FD6787-5D9B-40F9-9E19-C3B774192DE0}"/>
              </a:ext>
            </a:extLst>
          </p:cNvPr>
          <p:cNvSpPr>
            <a:spLocks noChangeArrowheads="1"/>
          </p:cNvSpPr>
          <p:nvPr/>
        </p:nvSpPr>
        <p:spPr bwMode="auto">
          <a:xfrm>
            <a:off x="-34925" y="295275"/>
            <a:ext cx="9144000" cy="679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00038" algn="l"/>
              </a:tabLst>
              <a:defRPr sz="2400">
                <a:solidFill>
                  <a:schemeClr val="tx1"/>
                </a:solidFill>
                <a:latin typeface="Times New Roman" panose="02020603050405020304" pitchFamily="18" charset="0"/>
              </a:defRPr>
            </a:lvl1pPr>
            <a:lvl2pPr algn="l">
              <a:tabLst>
                <a:tab pos="300038" algn="l"/>
              </a:tabLst>
              <a:defRPr sz="2400">
                <a:solidFill>
                  <a:schemeClr val="tx1"/>
                </a:solidFill>
                <a:latin typeface="Times New Roman" panose="02020603050405020304" pitchFamily="18" charset="0"/>
              </a:defRPr>
            </a:lvl2pPr>
            <a:lvl3pPr algn="l">
              <a:tabLst>
                <a:tab pos="300038" algn="l"/>
              </a:tabLst>
              <a:defRPr sz="2400">
                <a:solidFill>
                  <a:schemeClr val="tx1"/>
                </a:solidFill>
                <a:latin typeface="Times New Roman" panose="02020603050405020304" pitchFamily="18" charset="0"/>
              </a:defRPr>
            </a:lvl3pPr>
            <a:lvl4pPr algn="l">
              <a:tabLst>
                <a:tab pos="300038" algn="l"/>
              </a:tabLst>
              <a:defRPr sz="2400">
                <a:solidFill>
                  <a:schemeClr val="tx1"/>
                </a:solidFill>
                <a:latin typeface="Times New Roman" panose="02020603050405020304" pitchFamily="18" charset="0"/>
              </a:defRPr>
            </a:lvl4pPr>
            <a:lvl5pPr algn="l">
              <a:tabLst>
                <a:tab pos="300038" algn="l"/>
              </a:tabLst>
              <a:defRPr sz="2400">
                <a:solidFill>
                  <a:schemeClr val="tx1"/>
                </a:solidFill>
                <a:latin typeface="Times New Roman" panose="02020603050405020304" pitchFamily="18" charset="0"/>
              </a:defRPr>
            </a:lvl5pPr>
            <a:lvl6pPr fontAlgn="base">
              <a:spcBef>
                <a:spcPct val="0"/>
              </a:spcBef>
              <a:spcAft>
                <a:spcPct val="0"/>
              </a:spcAft>
              <a:tabLst>
                <a:tab pos="300038" algn="l"/>
              </a:tabLst>
              <a:defRPr sz="2400">
                <a:solidFill>
                  <a:schemeClr val="tx1"/>
                </a:solidFill>
                <a:latin typeface="Times New Roman" panose="02020603050405020304" pitchFamily="18" charset="0"/>
              </a:defRPr>
            </a:lvl6pPr>
            <a:lvl7pPr fontAlgn="base">
              <a:spcBef>
                <a:spcPct val="0"/>
              </a:spcBef>
              <a:spcAft>
                <a:spcPct val="0"/>
              </a:spcAft>
              <a:tabLst>
                <a:tab pos="300038" algn="l"/>
              </a:tabLst>
              <a:defRPr sz="2400">
                <a:solidFill>
                  <a:schemeClr val="tx1"/>
                </a:solidFill>
                <a:latin typeface="Times New Roman" panose="02020603050405020304" pitchFamily="18" charset="0"/>
              </a:defRPr>
            </a:lvl7pPr>
            <a:lvl8pPr fontAlgn="base">
              <a:spcBef>
                <a:spcPct val="0"/>
              </a:spcBef>
              <a:spcAft>
                <a:spcPct val="0"/>
              </a:spcAft>
              <a:tabLst>
                <a:tab pos="300038" algn="l"/>
              </a:tabLst>
              <a:defRPr sz="2400">
                <a:solidFill>
                  <a:schemeClr val="tx1"/>
                </a:solidFill>
                <a:latin typeface="Times New Roman" panose="02020603050405020304" pitchFamily="18" charset="0"/>
              </a:defRPr>
            </a:lvl8pPr>
            <a:lvl9pPr fontAlgn="base">
              <a:spcBef>
                <a:spcPct val="0"/>
              </a:spcBef>
              <a:spcAft>
                <a:spcPct val="0"/>
              </a:spcAft>
              <a:tabLst>
                <a:tab pos="300038"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h.    Usa-se a mesma linguagem quanto ao sábado que se usa na lei do dízimo: "O sétimo dia é o sábado do Senhor, teu Deus." Êxo. 20:10. Não tem o homem o direito nem poder para substituir o sétimo dia pelo primeiro. Poderá pretender fazê-lo, "todavia, o fundamento de Deus fica firme". II Tim. 2:19. 66</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randombar(horizontal)">
                                      <p:cBhvr>
                                        <p:cTn id="7" dur="500"/>
                                        <p:tgtEl>
                                          <p:spTgt spid="153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13AF282-0666-465B-A279-319BC66D9056}"/>
              </a:ext>
            </a:extLst>
          </p:cNvPr>
          <p:cNvSpPr>
            <a:spLocks noChangeArrowheads="1"/>
          </p:cNvSpPr>
          <p:nvPr/>
        </p:nvSpPr>
        <p:spPr bwMode="auto">
          <a:xfrm>
            <a:off x="0" y="2652713"/>
            <a:ext cx="8839200" cy="1690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04704" bIns="0">
            <a:spAutoFit/>
          </a:bodyPr>
          <a:lstStyle/>
          <a:p>
            <a:r>
              <a:rPr lang="pt-BR" altLang="pt-BR" sz="5400" b="1">
                <a:effectLst>
                  <a:outerShdw blurRad="38100" dist="38100" dir="2700000" algn="tl">
                    <a:srgbClr val="FFFFFF"/>
                  </a:outerShdw>
                </a:effectLst>
                <a:cs typeface="Times New Roman" panose="02020603050405020304" pitchFamily="18" charset="0"/>
              </a:rPr>
              <a:t> 2.   O N.T. o referenda:</a:t>
            </a:r>
          </a:p>
          <a:p>
            <a:pPr algn="l" eaLnBrk="0" hangingPunct="0"/>
            <a:endParaRPr lang="pt-BR" altLang="pt-BR" sz="5400" b="1">
              <a:effectLst>
                <a:outerShdw blurRad="38100" dist="38100" dir="2700000" algn="tl">
                  <a:srgbClr val="FFFFFF"/>
                </a:outerShdw>
              </a:effectLst>
            </a:endParaRPr>
          </a:p>
        </p:txBody>
      </p:sp>
    </p:spTree>
  </p:cSld>
  <p:clrMapOvr>
    <a:masterClrMapping/>
  </p:clrMapOvr>
  <p:transition>
    <p:cover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500" fill="hold"/>
                                        <p:tgtEl>
                                          <p:spTgt spid="16386"/>
                                        </p:tgtEl>
                                        <p:attrNameLst>
                                          <p:attrName>ppt_w</p:attrName>
                                        </p:attrNameLst>
                                      </p:cBhvr>
                                      <p:tavLst>
                                        <p:tav tm="0">
                                          <p:val>
                                            <p:fltVal val="0"/>
                                          </p:val>
                                        </p:tav>
                                        <p:tav tm="100000">
                                          <p:val>
                                            <p:strVal val="#ppt_w"/>
                                          </p:val>
                                        </p:tav>
                                      </p:tavLst>
                                    </p:anim>
                                    <p:anim calcmode="lin" valueType="num">
                                      <p:cBhvr>
                                        <p:cTn id="8" dur="500" fill="hold"/>
                                        <p:tgtEl>
                                          <p:spTgt spid="1638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85B28A29-3445-4989-96AB-0887EF17E1A6}"/>
              </a:ext>
            </a:extLst>
          </p:cNvPr>
          <p:cNvSpPr>
            <a:spLocks noChangeArrowheads="1"/>
          </p:cNvSpPr>
          <p:nvPr/>
        </p:nvSpPr>
        <p:spPr bwMode="auto">
          <a:xfrm>
            <a:off x="1295400" y="381000"/>
            <a:ext cx="6096000" cy="1509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15832" bIns="0">
            <a:spAutoFit/>
          </a:bodyPr>
          <a:lstStyle/>
          <a:p>
            <a:r>
              <a:rPr lang="pt-BR" altLang="pt-BR" sz="4800" b="1">
                <a:effectLst>
                  <a:outerShdw blurRad="38100" dist="38100" dir="2700000" algn="tl">
                    <a:srgbClr val="FFFFFF"/>
                  </a:outerShdw>
                </a:effectLst>
                <a:cs typeface="Times New Roman" panose="02020603050405020304" pitchFamily="18" charset="0"/>
              </a:rPr>
              <a:t>A.  Paulo</a:t>
            </a:r>
          </a:p>
          <a:p>
            <a:pPr eaLnBrk="0" hangingPunct="0"/>
            <a:endParaRPr lang="pt-BR" altLang="pt-BR" sz="4800" b="1">
              <a:solidFill>
                <a:srgbClr val="009999"/>
              </a:solidFill>
              <a:effectLst>
                <a:outerShdw blurRad="38100" dist="38100" dir="2700000" algn="tl">
                  <a:srgbClr val="000000"/>
                </a:outerShdw>
              </a:effectLst>
            </a:endParaRPr>
          </a:p>
        </p:txBody>
      </p:sp>
      <p:sp>
        <p:nvSpPr>
          <p:cNvPr id="17411" name="Rectangle 3">
            <a:extLst>
              <a:ext uri="{FF2B5EF4-FFF2-40B4-BE49-F238E27FC236}">
                <a16:creationId xmlns:a16="http://schemas.microsoft.com/office/drawing/2014/main" id="{18C56DFD-2FAC-4F37-A066-25ECB40EDE44}"/>
              </a:ext>
            </a:extLst>
          </p:cNvPr>
          <p:cNvSpPr>
            <a:spLocks noChangeArrowheads="1"/>
          </p:cNvSpPr>
          <p:nvPr/>
        </p:nvSpPr>
        <p:spPr bwMode="auto">
          <a:xfrm>
            <a:off x="0" y="1984375"/>
            <a:ext cx="9144000" cy="411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4400" b="1">
                <a:effectLst>
                  <a:outerShdw blurRad="38100" dist="38100" dir="2700000" algn="tl">
                    <a:srgbClr val="FFFFFF"/>
                  </a:outerShdw>
                </a:effectLst>
                <a:cs typeface="Times New Roman" panose="02020603050405020304" pitchFamily="18" charset="0"/>
              </a:rPr>
              <a:t>"Quem jamais milita à sua própria custa? Quem planta a vinha e não come do seu fruto? Ou quem apascenta o gado e não come do leite do gado?” I Cor. 9:7.</a:t>
            </a:r>
          </a:p>
          <a:p>
            <a:pPr algn="l" eaLnBrk="0" hangingPunct="0"/>
            <a:endParaRPr lang="pt-BR" altLang="pt-BR" sz="4400" b="1">
              <a:effectLst>
                <a:outerShdw blurRad="38100" dist="38100" dir="2700000" algn="tl">
                  <a:srgbClr val="FFFFFF"/>
                </a:outerShdw>
              </a:effectLst>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500" fill="hold"/>
                                        <p:tgtEl>
                                          <p:spTgt spid="17410"/>
                                        </p:tgtEl>
                                        <p:attrNameLst>
                                          <p:attrName>ppt_w</p:attrName>
                                        </p:attrNameLst>
                                      </p:cBhvr>
                                      <p:tavLst>
                                        <p:tav tm="0">
                                          <p:val>
                                            <p:fltVal val="0"/>
                                          </p:val>
                                        </p:tav>
                                        <p:tav tm="100000">
                                          <p:val>
                                            <p:strVal val="#ppt_w"/>
                                          </p:val>
                                        </p:tav>
                                      </p:tavLst>
                                    </p:anim>
                                    <p:anim calcmode="lin" valueType="num">
                                      <p:cBhvr>
                                        <p:cTn id="8" dur="500" fill="hold"/>
                                        <p:tgtEl>
                                          <p:spTgt spid="1741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17411"/>
                                        </p:tgtEl>
                                        <p:attrNameLst>
                                          <p:attrName>style.visibility</p:attrName>
                                        </p:attrNameLst>
                                      </p:cBhvr>
                                      <p:to>
                                        <p:strVal val="visible"/>
                                      </p:to>
                                    </p:set>
                                    <p:animEffect transition="in" filter="dissolve">
                                      <p:cBhvr>
                                        <p:cTn id="13"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C80B92A-6744-43FC-B770-15EDF8C85A68}"/>
              </a:ext>
            </a:extLst>
          </p:cNvPr>
          <p:cNvSpPr>
            <a:spLocks noChangeArrowheads="1"/>
          </p:cNvSpPr>
          <p:nvPr/>
        </p:nvSpPr>
        <p:spPr bwMode="auto">
          <a:xfrm>
            <a:off x="0" y="-685800"/>
            <a:ext cx="9144000" cy="813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br>
              <a:rPr lang="pt-BR" altLang="pt-BR" sz="4400" b="1">
                <a:effectLst>
                  <a:outerShdw blurRad="38100" dist="38100" dir="2700000" algn="tl">
                    <a:srgbClr val="FFFFFF"/>
                  </a:outerShdw>
                </a:effectLst>
                <a:cs typeface="Times New Roman" panose="02020603050405020304" pitchFamily="18" charset="0"/>
              </a:rPr>
            </a:br>
            <a:r>
              <a:rPr lang="pt-BR" altLang="pt-BR" sz="4400" b="1">
                <a:effectLst>
                  <a:outerShdw blurRad="38100" dist="38100" dir="2700000" algn="tl">
                    <a:srgbClr val="FFFFFF"/>
                  </a:outerShdw>
                </a:effectLst>
                <a:cs typeface="Times New Roman" panose="02020603050405020304" pitchFamily="18" charset="0"/>
              </a:rPr>
              <a:t>“Foi a este plano para sustento do ministério que Paulo se referiu quando disse: Não sabeis vós que os que administram o que é sagrado comem do que é do templo? E que os que de contínuo estão junto ao altar participam do altar? Assim ordenou também o Senhor aos que anunciam o evangelho, que vivam do evangelho." I Cor. 9:7-14.</a:t>
            </a:r>
          </a:p>
          <a:p>
            <a:pPr algn="l" eaLnBrk="0" hangingPunct="0"/>
            <a:endParaRPr lang="pt-BR" altLang="pt-BR" sz="4400" b="1">
              <a:effectLst>
                <a:outerShdw blurRad="38100" dist="38100" dir="2700000" algn="tl">
                  <a:srgbClr val="FFFFFF"/>
                </a:outerShdw>
              </a:effectLst>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1000" fill="hold"/>
                                        <p:tgtEl>
                                          <p:spTgt spid="18434"/>
                                        </p:tgtEl>
                                        <p:attrNameLst>
                                          <p:attrName>ppt_w</p:attrName>
                                        </p:attrNameLst>
                                      </p:cBhvr>
                                      <p:tavLst>
                                        <p:tav tm="0">
                                          <p:val>
                                            <p:fltVal val="0"/>
                                          </p:val>
                                        </p:tav>
                                        <p:tav tm="100000">
                                          <p:val>
                                            <p:strVal val="#ppt_w"/>
                                          </p:val>
                                        </p:tav>
                                      </p:tavLst>
                                    </p:anim>
                                    <p:anim calcmode="lin" valueType="num">
                                      <p:cBhvr>
                                        <p:cTn id="8" dur="1000" fill="hold"/>
                                        <p:tgtEl>
                                          <p:spTgt spid="18434"/>
                                        </p:tgtEl>
                                        <p:attrNameLst>
                                          <p:attrName>ppt_h</p:attrName>
                                        </p:attrNameLst>
                                      </p:cBhvr>
                                      <p:tavLst>
                                        <p:tav tm="0">
                                          <p:val>
                                            <p:fltVal val="0"/>
                                          </p:val>
                                        </p:tav>
                                        <p:tav tm="100000">
                                          <p:val>
                                            <p:strVal val="#ppt_h"/>
                                          </p:val>
                                        </p:tav>
                                      </p:tavLst>
                                    </p:anim>
                                    <p:anim calcmode="lin" valueType="num">
                                      <p:cBhvr>
                                        <p:cTn id="9" dur="1000" fill="hold"/>
                                        <p:tgtEl>
                                          <p:spTgt spid="18434"/>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843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34C9998-B519-46C2-B8A8-0A52D5199DBF}"/>
              </a:ext>
            </a:extLst>
          </p:cNvPr>
          <p:cNvSpPr>
            <a:spLocks noChangeArrowheads="1"/>
          </p:cNvSpPr>
          <p:nvPr/>
        </p:nvSpPr>
        <p:spPr bwMode="auto">
          <a:xfrm>
            <a:off x="0" y="2057400"/>
            <a:ext cx="91440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4400" b="1">
                <a:effectLst>
                  <a:outerShdw blurRad="38100" dist="38100" dir="2700000" algn="tl">
                    <a:srgbClr val="FFFFFF"/>
                  </a:outerShdw>
                </a:effectLst>
                <a:cs typeface="Times New Roman" panose="02020603050405020304" pitchFamily="18" charset="0"/>
              </a:rPr>
              <a:t>E mais tarde, escrevendo a Timóteo, disse o apóstolo: "Digno é o obreiro do seu salário”.I Tim. 5:18. 71</a:t>
            </a:r>
          </a:p>
          <a:p>
            <a:pPr algn="l" eaLnBrk="0" hangingPunct="0"/>
            <a:endParaRPr lang="pt-BR" altLang="pt-BR" sz="4400" b="1">
              <a:effectLst>
                <a:outerShdw blurRad="38100" dist="38100" dir="2700000" algn="tl">
                  <a:srgbClr val="FFFFFF"/>
                </a:outerShdw>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barn(inHorizontal)">
                                      <p:cBhvr>
                                        <p:cTn id="7" dur="5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a:extLst>
              <a:ext uri="{FF2B5EF4-FFF2-40B4-BE49-F238E27FC236}">
                <a16:creationId xmlns:a16="http://schemas.microsoft.com/office/drawing/2014/main" id="{91C5E8DE-ECB7-47F4-B7FF-227F7AD8361E}"/>
              </a:ext>
            </a:extLst>
          </p:cNvPr>
          <p:cNvSpPr>
            <a:spLocks noChangeArrowheads="1"/>
          </p:cNvSpPr>
          <p:nvPr/>
        </p:nvSpPr>
        <p:spPr bwMode="auto">
          <a:xfrm>
            <a:off x="0" y="260350"/>
            <a:ext cx="9144000" cy="210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00038" algn="l"/>
              </a:tabLst>
              <a:defRPr sz="2400">
                <a:solidFill>
                  <a:schemeClr val="tx1"/>
                </a:solidFill>
                <a:latin typeface="Times New Roman" panose="02020603050405020304" pitchFamily="18" charset="0"/>
              </a:defRPr>
            </a:lvl1pPr>
            <a:lvl2pPr algn="l">
              <a:tabLst>
                <a:tab pos="300038" algn="l"/>
              </a:tabLst>
              <a:defRPr sz="2400">
                <a:solidFill>
                  <a:schemeClr val="tx1"/>
                </a:solidFill>
                <a:latin typeface="Times New Roman" panose="02020603050405020304" pitchFamily="18" charset="0"/>
              </a:defRPr>
            </a:lvl2pPr>
            <a:lvl3pPr algn="l">
              <a:tabLst>
                <a:tab pos="300038" algn="l"/>
              </a:tabLst>
              <a:defRPr sz="2400">
                <a:solidFill>
                  <a:schemeClr val="tx1"/>
                </a:solidFill>
                <a:latin typeface="Times New Roman" panose="02020603050405020304" pitchFamily="18" charset="0"/>
              </a:defRPr>
            </a:lvl3pPr>
            <a:lvl4pPr algn="l">
              <a:tabLst>
                <a:tab pos="300038" algn="l"/>
              </a:tabLst>
              <a:defRPr sz="2400">
                <a:solidFill>
                  <a:schemeClr val="tx1"/>
                </a:solidFill>
                <a:latin typeface="Times New Roman" panose="02020603050405020304" pitchFamily="18" charset="0"/>
              </a:defRPr>
            </a:lvl4pPr>
            <a:lvl5pPr algn="l">
              <a:tabLst>
                <a:tab pos="300038" algn="l"/>
              </a:tabLst>
              <a:defRPr sz="2400">
                <a:solidFill>
                  <a:schemeClr val="tx1"/>
                </a:solidFill>
                <a:latin typeface="Times New Roman" panose="02020603050405020304" pitchFamily="18" charset="0"/>
              </a:defRPr>
            </a:lvl5pPr>
            <a:lvl6pPr fontAlgn="base">
              <a:spcBef>
                <a:spcPct val="0"/>
              </a:spcBef>
              <a:spcAft>
                <a:spcPct val="0"/>
              </a:spcAft>
              <a:tabLst>
                <a:tab pos="300038" algn="l"/>
              </a:tabLst>
              <a:defRPr sz="2400">
                <a:solidFill>
                  <a:schemeClr val="tx1"/>
                </a:solidFill>
                <a:latin typeface="Times New Roman" panose="02020603050405020304" pitchFamily="18" charset="0"/>
              </a:defRPr>
            </a:lvl6pPr>
            <a:lvl7pPr fontAlgn="base">
              <a:spcBef>
                <a:spcPct val="0"/>
              </a:spcBef>
              <a:spcAft>
                <a:spcPct val="0"/>
              </a:spcAft>
              <a:tabLst>
                <a:tab pos="300038" algn="l"/>
              </a:tabLst>
              <a:defRPr sz="2400">
                <a:solidFill>
                  <a:schemeClr val="tx1"/>
                </a:solidFill>
                <a:latin typeface="Times New Roman" panose="02020603050405020304" pitchFamily="18" charset="0"/>
              </a:defRPr>
            </a:lvl7pPr>
            <a:lvl8pPr fontAlgn="base">
              <a:spcBef>
                <a:spcPct val="0"/>
              </a:spcBef>
              <a:spcAft>
                <a:spcPct val="0"/>
              </a:spcAft>
              <a:tabLst>
                <a:tab pos="300038" algn="l"/>
              </a:tabLst>
              <a:defRPr sz="2400">
                <a:solidFill>
                  <a:schemeClr val="tx1"/>
                </a:solidFill>
                <a:latin typeface="Times New Roman" panose="02020603050405020304" pitchFamily="18" charset="0"/>
              </a:defRPr>
            </a:lvl8pPr>
            <a:lvl9pPr fontAlgn="base">
              <a:spcBef>
                <a:spcPct val="0"/>
              </a:spcBef>
              <a:spcAft>
                <a:spcPct val="0"/>
              </a:spcAft>
              <a:tabLst>
                <a:tab pos="300038"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B.  Pobres e ricos têm o mesmo privilégio.</a:t>
            </a:r>
          </a:p>
          <a:p>
            <a:pPr eaLnBrk="0" hangingPunct="0"/>
            <a:endParaRPr lang="pt-BR" altLang="pt-BR" sz="4400" b="1">
              <a:effectLst>
                <a:outerShdw blurRad="38100" dist="38100" dir="2700000" algn="tl">
                  <a:srgbClr val="FFFFFF"/>
                </a:outerShdw>
              </a:effectLst>
            </a:endParaRPr>
          </a:p>
        </p:txBody>
      </p:sp>
      <p:sp>
        <p:nvSpPr>
          <p:cNvPr id="20484" name="Rectangle 4">
            <a:extLst>
              <a:ext uri="{FF2B5EF4-FFF2-40B4-BE49-F238E27FC236}">
                <a16:creationId xmlns:a16="http://schemas.microsoft.com/office/drawing/2014/main" id="{2DB71BD9-870E-4C0B-B872-3E0EC0A819F1}"/>
              </a:ext>
            </a:extLst>
          </p:cNvPr>
          <p:cNvSpPr>
            <a:spLocks noChangeArrowheads="1"/>
          </p:cNvSpPr>
          <p:nvPr/>
        </p:nvSpPr>
        <p:spPr bwMode="auto">
          <a:xfrm>
            <a:off x="0" y="2209800"/>
            <a:ext cx="91440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4400" b="1">
                <a:effectLst>
                  <a:outerShdw blurRad="38100" dist="38100" dir="2700000" algn="tl">
                    <a:srgbClr val="FFFFFF"/>
                  </a:outerShdw>
                </a:effectLst>
                <a:cs typeface="Times New Roman" panose="02020603050405020304" pitchFamily="18" charset="0"/>
              </a:rPr>
              <a:t>O plano divino do sistema do dízimo é belo em sua simplicidade e eqüidade. 73</a:t>
            </a:r>
          </a:p>
          <a:p>
            <a:pPr algn="l" eaLnBrk="0" hangingPunct="0"/>
            <a:endParaRPr lang="pt-BR" altLang="pt-BR" sz="4400" b="1">
              <a:effectLst>
                <a:outerShdw blurRad="38100" dist="38100" dir="2700000" algn="tl">
                  <a:srgbClr val="FFFFFF"/>
                </a:outerShdw>
              </a:effectLst>
            </a:endParaRPr>
          </a:p>
        </p:txBody>
      </p:sp>
      <p:sp>
        <p:nvSpPr>
          <p:cNvPr id="20485" name="Rectangle 5">
            <a:extLst>
              <a:ext uri="{FF2B5EF4-FFF2-40B4-BE49-F238E27FC236}">
                <a16:creationId xmlns:a16="http://schemas.microsoft.com/office/drawing/2014/main" id="{F7601508-ABE2-4B6F-95D3-A70F56F3904C}"/>
              </a:ext>
            </a:extLst>
          </p:cNvPr>
          <p:cNvSpPr>
            <a:spLocks noChangeArrowheads="1"/>
          </p:cNvSpPr>
          <p:nvPr/>
        </p:nvSpPr>
        <p:spPr bwMode="auto">
          <a:xfrm>
            <a:off x="0" y="4572000"/>
            <a:ext cx="91440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4400" b="1">
                <a:effectLst>
                  <a:outerShdw blurRad="38100" dist="38100" dir="2700000" algn="tl">
                    <a:srgbClr val="FFFFFF"/>
                  </a:outerShdw>
                </a:effectLst>
                <a:cs typeface="Times New Roman" panose="02020603050405020304" pitchFamily="18" charset="0"/>
              </a:rPr>
              <a:t>Um espírito mesquinho e egoísta impede os homens de darem a Deus o que Lhe pertence. 77</a:t>
            </a:r>
          </a:p>
          <a:p>
            <a:pPr algn="l" eaLnBrk="0" hangingPunct="0"/>
            <a:endParaRPr lang="pt-BR" altLang="pt-BR" sz="4400" b="1">
              <a:effectLst>
                <a:outerShdw blurRad="38100" dist="38100" dir="2700000" algn="tl">
                  <a:srgbClr val="FFFFFF"/>
                </a:outerShdw>
              </a:effectLst>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0483"/>
                                        </p:tgtEl>
                                        <p:attrNameLst>
                                          <p:attrName>style.visibility</p:attrName>
                                        </p:attrNameLst>
                                      </p:cBhvr>
                                      <p:to>
                                        <p:strVal val="visible"/>
                                      </p:to>
                                    </p:set>
                                    <p:animEffect transition="in" filter="box(in)">
                                      <p:cBhvr>
                                        <p:cTn id="7" dur="500"/>
                                        <p:tgtEl>
                                          <p:spTgt spid="204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4"/>
                                        </p:tgtEl>
                                        <p:attrNameLst>
                                          <p:attrName>style.visibility</p:attrName>
                                        </p:attrNameLst>
                                      </p:cBhvr>
                                      <p:to>
                                        <p:strVal val="visible"/>
                                      </p:to>
                                    </p:set>
                                    <p:animEffect transition="in" filter="checkerboard(across)">
                                      <p:cBhvr>
                                        <p:cTn id="12" dur="500"/>
                                        <p:tgtEl>
                                          <p:spTgt spid="2048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0485"/>
                                        </p:tgtEl>
                                        <p:attrNameLst>
                                          <p:attrName>style.visibility</p:attrName>
                                        </p:attrNameLst>
                                      </p:cBhvr>
                                      <p:to>
                                        <p:strVal val="visible"/>
                                      </p:to>
                                    </p:set>
                                    <p:animEffect transition="in" filter="slide(fromBottom)">
                                      <p:cBhvr>
                                        <p:cTn id="17" dur="500"/>
                                        <p:tgtEl>
                                          <p:spTgt spid="2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utoUpdateAnimBg="0"/>
      <p:bldP spid="20484" grpId="0" autoUpdateAnimBg="0"/>
      <p:bldP spid="20485"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F79A3DB6-8D16-4308-A946-91D67F418335}"/>
              </a:ext>
            </a:extLst>
          </p:cNvPr>
          <p:cNvSpPr>
            <a:spLocks noChangeArrowheads="1"/>
          </p:cNvSpPr>
          <p:nvPr/>
        </p:nvSpPr>
        <p:spPr bwMode="auto">
          <a:xfrm>
            <a:off x="0" y="2209800"/>
            <a:ext cx="9144000" cy="255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5400" b="1">
                <a:solidFill>
                  <a:srgbClr val="FF9900"/>
                </a:solidFill>
                <a:effectLst>
                  <a:outerShdw blurRad="38100" dist="38100" dir="2700000" algn="tl">
                    <a:srgbClr val="000000"/>
                  </a:outerShdw>
                </a:effectLst>
                <a:cs typeface="Times New Roman" panose="02020603050405020304" pitchFamily="18" charset="0"/>
              </a:rPr>
              <a:t>II.  Objetivo e o emprego do Dízimo.</a:t>
            </a:r>
          </a:p>
          <a:p>
            <a:pPr algn="l" eaLnBrk="0" hangingPunct="0"/>
            <a:endParaRPr lang="pt-BR" altLang="pt-BR" sz="5400">
              <a:solidFill>
                <a:srgbClr val="FF9900"/>
              </a:solidFill>
              <a:effectLst>
                <a:outerShdw blurRad="38100" dist="38100" dir="2700000" algn="tl">
                  <a:srgbClr val="000000"/>
                </a:outerShdw>
              </a:effectLst>
            </a:endParaRP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dissolve">
                                      <p:cBhvr>
                                        <p:cTn id="7" dur="5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3C17DA1-EA29-47EC-B0D1-D955A2A1A303}"/>
              </a:ext>
            </a:extLst>
          </p:cNvPr>
          <p:cNvSpPr>
            <a:spLocks noChangeArrowheads="1"/>
          </p:cNvSpPr>
          <p:nvPr/>
        </p:nvSpPr>
        <p:spPr bwMode="auto">
          <a:xfrm>
            <a:off x="0" y="381000"/>
            <a:ext cx="9144000" cy="679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4400" b="1">
                <a:solidFill>
                  <a:schemeClr val="accent2"/>
                </a:solidFill>
                <a:effectLst>
                  <a:outerShdw blurRad="38100" dist="38100" dir="2700000" algn="tl">
                    <a:srgbClr val="000000"/>
                  </a:outerShdw>
                </a:effectLst>
                <a:cs typeface="Times New Roman" panose="02020603050405020304" pitchFamily="18" charset="0"/>
              </a:rPr>
              <a:t>Texto Pr 24:11</a:t>
            </a:r>
            <a:r>
              <a:rPr lang="pt-BR" altLang="pt-BR" sz="4400">
                <a:effectLst>
                  <a:outerShdw blurRad="38100" dist="38100" dir="2700000" algn="tl">
                    <a:srgbClr val="FFFFFF"/>
                  </a:outerShdw>
                </a:effectLst>
                <a:cs typeface="Times New Roman" panose="02020603050405020304" pitchFamily="18" charset="0"/>
              </a:rPr>
              <a:t> </a:t>
            </a:r>
            <a:r>
              <a:rPr lang="pt-BR" altLang="pt-BR" sz="4400" b="1">
                <a:effectLst>
                  <a:outerShdw blurRad="38100" dist="38100" dir="2700000" algn="tl">
                    <a:srgbClr val="FFFFFF"/>
                  </a:outerShdw>
                </a:effectLst>
                <a:cs typeface="Times New Roman" panose="02020603050405020304" pitchFamily="18" charset="0"/>
              </a:rPr>
              <a:t>Livra os que estão sendo levados à morte, detém os que vão tropeçando para a matança.  Se disseres: Eis que não o sabemos; porventura aquele que pesa os corações não o percebe? e aquele que guarda a tua vida não o sabe? e não retribuirá a cada um conforme a sua obra?</a:t>
            </a:r>
          </a:p>
          <a:p>
            <a:pPr algn="l" eaLnBrk="0" hangingPunct="0"/>
            <a:endParaRPr lang="pt-BR" altLang="pt-BR" sz="4400" b="1">
              <a:effectLst>
                <a:outerShdw blurRad="38100" dist="38100" dir="2700000" algn="tl">
                  <a:srgbClr val="FFFFFF"/>
                </a:outerShdw>
              </a:effectLst>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strVal val="4*#ppt_w"/>
                                          </p:val>
                                        </p:tav>
                                        <p:tav tm="100000">
                                          <p:val>
                                            <p:strVal val="#ppt_w"/>
                                          </p:val>
                                        </p:tav>
                                      </p:tavLst>
                                    </p:anim>
                                    <p:anim calcmode="lin" valueType="num">
                                      <p:cBhvr>
                                        <p:cTn id="8" dur="500" fill="hold"/>
                                        <p:tgtEl>
                                          <p:spTgt spid="3074"/>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72DE386-3281-4D96-8CB8-14AE02CF8E5D}"/>
              </a:ext>
            </a:extLst>
          </p:cNvPr>
          <p:cNvSpPr>
            <a:spLocks noChangeArrowheads="1"/>
          </p:cNvSpPr>
          <p:nvPr/>
        </p:nvSpPr>
        <p:spPr bwMode="auto">
          <a:xfrm>
            <a:off x="1371600" y="457200"/>
            <a:ext cx="62484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36550" algn="l"/>
              </a:tabLst>
              <a:defRPr sz="2400">
                <a:solidFill>
                  <a:schemeClr val="tx1"/>
                </a:solidFill>
                <a:latin typeface="Times New Roman" panose="02020603050405020304" pitchFamily="18" charset="0"/>
              </a:defRPr>
            </a:lvl1pPr>
            <a:lvl2pPr algn="l">
              <a:tabLst>
                <a:tab pos="336550" algn="l"/>
              </a:tabLst>
              <a:defRPr sz="2400">
                <a:solidFill>
                  <a:schemeClr val="tx1"/>
                </a:solidFill>
                <a:latin typeface="Times New Roman" panose="02020603050405020304" pitchFamily="18" charset="0"/>
              </a:defRPr>
            </a:lvl2pPr>
            <a:lvl3pPr algn="l">
              <a:tabLst>
                <a:tab pos="336550" algn="l"/>
              </a:tabLst>
              <a:defRPr sz="2400">
                <a:solidFill>
                  <a:schemeClr val="tx1"/>
                </a:solidFill>
                <a:latin typeface="Times New Roman" panose="02020603050405020304" pitchFamily="18" charset="0"/>
              </a:defRPr>
            </a:lvl3pPr>
            <a:lvl4pPr algn="l">
              <a:tabLst>
                <a:tab pos="336550" algn="l"/>
              </a:tabLst>
              <a:defRPr sz="2400">
                <a:solidFill>
                  <a:schemeClr val="tx1"/>
                </a:solidFill>
                <a:latin typeface="Times New Roman" panose="02020603050405020304" pitchFamily="18" charset="0"/>
              </a:defRPr>
            </a:lvl4pPr>
            <a:lvl5pPr algn="l">
              <a:tabLst>
                <a:tab pos="336550" algn="l"/>
              </a:tabLst>
              <a:defRPr sz="2400">
                <a:solidFill>
                  <a:schemeClr val="tx1"/>
                </a:solidFill>
                <a:latin typeface="Times New Roman" panose="02020603050405020304" pitchFamily="18" charset="0"/>
              </a:defRPr>
            </a:lvl5pPr>
            <a:lvl6pPr fontAlgn="base">
              <a:spcBef>
                <a:spcPct val="0"/>
              </a:spcBef>
              <a:spcAft>
                <a:spcPct val="0"/>
              </a:spcAft>
              <a:tabLst>
                <a:tab pos="336550" algn="l"/>
              </a:tabLst>
              <a:defRPr sz="2400">
                <a:solidFill>
                  <a:schemeClr val="tx1"/>
                </a:solidFill>
                <a:latin typeface="Times New Roman" panose="02020603050405020304" pitchFamily="18" charset="0"/>
              </a:defRPr>
            </a:lvl6pPr>
            <a:lvl7pPr fontAlgn="base">
              <a:spcBef>
                <a:spcPct val="0"/>
              </a:spcBef>
              <a:spcAft>
                <a:spcPct val="0"/>
              </a:spcAft>
              <a:tabLst>
                <a:tab pos="336550" algn="l"/>
              </a:tabLst>
              <a:defRPr sz="2400">
                <a:solidFill>
                  <a:schemeClr val="tx1"/>
                </a:solidFill>
                <a:latin typeface="Times New Roman" panose="02020603050405020304" pitchFamily="18" charset="0"/>
              </a:defRPr>
            </a:lvl7pPr>
            <a:lvl8pPr fontAlgn="base">
              <a:spcBef>
                <a:spcPct val="0"/>
              </a:spcBef>
              <a:spcAft>
                <a:spcPct val="0"/>
              </a:spcAft>
              <a:tabLst>
                <a:tab pos="336550" algn="l"/>
              </a:tabLst>
              <a:defRPr sz="2400">
                <a:solidFill>
                  <a:schemeClr val="tx1"/>
                </a:solidFill>
                <a:latin typeface="Times New Roman" panose="02020603050405020304" pitchFamily="18" charset="0"/>
              </a:defRPr>
            </a:lvl8pPr>
            <a:lvl9pPr fontAlgn="base">
              <a:spcBef>
                <a:spcPct val="0"/>
              </a:spcBef>
              <a:spcAft>
                <a:spcPct val="0"/>
              </a:spcAft>
              <a:tabLst>
                <a:tab pos="336550"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1.   Para o ministério</a:t>
            </a:r>
          </a:p>
          <a:p>
            <a:pPr eaLnBrk="0" hangingPunct="0"/>
            <a:endParaRPr lang="pt-BR" altLang="pt-BR" sz="4400">
              <a:effectLst>
                <a:outerShdw blurRad="38100" dist="38100" dir="2700000" algn="tl">
                  <a:srgbClr val="FFFFFF"/>
                </a:outerShdw>
              </a:effectLst>
            </a:endParaRPr>
          </a:p>
        </p:txBody>
      </p:sp>
      <p:sp>
        <p:nvSpPr>
          <p:cNvPr id="22531" name="Rectangle 3">
            <a:extLst>
              <a:ext uri="{FF2B5EF4-FFF2-40B4-BE49-F238E27FC236}">
                <a16:creationId xmlns:a16="http://schemas.microsoft.com/office/drawing/2014/main" id="{FFC827E4-85C3-4183-90BC-1BC31EC8C13D}"/>
              </a:ext>
            </a:extLst>
          </p:cNvPr>
          <p:cNvSpPr>
            <a:spLocks noChangeArrowheads="1"/>
          </p:cNvSpPr>
          <p:nvPr/>
        </p:nvSpPr>
        <p:spPr bwMode="auto">
          <a:xfrm>
            <a:off x="0" y="1727200"/>
            <a:ext cx="9144000" cy="528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142875"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a.   O dízimo tem um propósito; através dele, Deus atendeu às necessidades daqueles que chamou para serem seus ministros. Nunca devemos concluir que o dízimo é um pagamento pelos serviços recebidos de um ministro.</a:t>
            </a:r>
            <a:r>
              <a:rPr lang="pt-BR" altLang="pt-BR" sz="4400" b="1">
                <a:solidFill>
                  <a:srgbClr val="FF3300"/>
                </a:solidFill>
                <a:effectLst>
                  <a:outerShdw blurRad="38100" dist="38100" dir="2700000" algn="tl">
                    <a:srgbClr val="000000"/>
                  </a:outerShdw>
                </a:effectLst>
                <a:cs typeface="Times New Roman" panose="02020603050405020304" pitchFamily="18" charset="0"/>
              </a:rPr>
              <a:t>  </a:t>
            </a:r>
          </a:p>
          <a:p>
            <a:pPr algn="just" eaLnBrk="0" hangingPunct="0"/>
            <a:r>
              <a:rPr lang="pt-BR" altLang="pt-BR" sz="900">
                <a:cs typeface="Times New Roman" panose="02020603050405020304" pitchFamily="18" charset="0"/>
              </a:rPr>
              <a:t> </a:t>
            </a:r>
            <a:endParaRPr lang="pt-BR" altLang="pt-BR" sz="1200" b="1">
              <a:cs typeface="Times New Roman" panose="02020603050405020304" pitchFamily="18" charset="0"/>
            </a:endParaRPr>
          </a:p>
          <a:p>
            <a:pPr eaLnBrk="0" hangingPunct="0"/>
            <a:endParaRPr lang="pt-BR" altLang="pt-B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500" fill="hold"/>
                                        <p:tgtEl>
                                          <p:spTgt spid="22530"/>
                                        </p:tgtEl>
                                        <p:attrNameLst>
                                          <p:attrName>ppt_w</p:attrName>
                                        </p:attrNameLst>
                                      </p:cBhvr>
                                      <p:tavLst>
                                        <p:tav tm="0">
                                          <p:val>
                                            <p:fltVal val="0"/>
                                          </p:val>
                                        </p:tav>
                                        <p:tav tm="100000">
                                          <p:val>
                                            <p:strVal val="#ppt_w"/>
                                          </p:val>
                                        </p:tav>
                                      </p:tavLst>
                                    </p:anim>
                                    <p:anim calcmode="lin" valueType="num">
                                      <p:cBhvr>
                                        <p:cTn id="8" dur="500" fill="hold"/>
                                        <p:tgtEl>
                                          <p:spTgt spid="22530"/>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22531"/>
                                        </p:tgtEl>
                                        <p:attrNameLst>
                                          <p:attrName>style.visibility</p:attrName>
                                        </p:attrNameLst>
                                      </p:cBhvr>
                                      <p:to>
                                        <p:strVal val="visible"/>
                                      </p:to>
                                    </p:set>
                                    <p:anim calcmode="lin" valueType="num">
                                      <p:cBhvr>
                                        <p:cTn id="13" dur="1000" fill="hold"/>
                                        <p:tgtEl>
                                          <p:spTgt spid="22531"/>
                                        </p:tgtEl>
                                        <p:attrNameLst>
                                          <p:attrName>ppt_w</p:attrName>
                                        </p:attrNameLst>
                                      </p:cBhvr>
                                      <p:tavLst>
                                        <p:tav tm="0">
                                          <p:val>
                                            <p:fltVal val="0"/>
                                          </p:val>
                                        </p:tav>
                                        <p:tav tm="100000">
                                          <p:val>
                                            <p:strVal val="#ppt_w"/>
                                          </p:val>
                                        </p:tav>
                                      </p:tavLst>
                                    </p:anim>
                                    <p:anim calcmode="lin" valueType="num">
                                      <p:cBhvr>
                                        <p:cTn id="14" dur="1000" fill="hold"/>
                                        <p:tgtEl>
                                          <p:spTgt spid="22531"/>
                                        </p:tgtEl>
                                        <p:attrNameLst>
                                          <p:attrName>ppt_h</p:attrName>
                                        </p:attrNameLst>
                                      </p:cBhvr>
                                      <p:tavLst>
                                        <p:tav tm="0">
                                          <p:val>
                                            <p:fltVal val="0"/>
                                          </p:val>
                                        </p:tav>
                                        <p:tav tm="100000">
                                          <p:val>
                                            <p:strVal val="#ppt_h"/>
                                          </p:val>
                                        </p:tav>
                                      </p:tavLst>
                                    </p:anim>
                                    <p:anim calcmode="lin" valueType="num">
                                      <p:cBhvr>
                                        <p:cTn id="15" dur="1000" fill="hold"/>
                                        <p:tgtEl>
                                          <p:spTgt spid="22531"/>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2253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autoUpdateAnimBg="0"/>
      <p:bldP spid="22531"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35BC47E-ECBF-4E66-B252-D39D37813275}"/>
              </a:ext>
            </a:extLst>
          </p:cNvPr>
          <p:cNvSpPr>
            <a:spLocks noChangeArrowheads="1"/>
          </p:cNvSpPr>
          <p:nvPr/>
        </p:nvSpPr>
        <p:spPr bwMode="auto">
          <a:xfrm>
            <a:off x="0" y="1390650"/>
            <a:ext cx="9144000" cy="394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b.   O segundo aspecto da pessoa e do trabalho de Deus estabelece uma base teológica para dizimar: Seu cuidado providencial guia e ama a cada um de nós.</a:t>
            </a:r>
          </a:p>
          <a:p>
            <a:pPr eaLnBrk="0" hangingPunct="0"/>
            <a:r>
              <a:rPr lang="pt-BR" altLang="pt-BR" sz="900">
                <a:cs typeface="Times New Roman" panose="02020603050405020304" pitchFamily="18" charset="0"/>
              </a:rPr>
              <a:t> </a:t>
            </a:r>
            <a:endParaRPr lang="pt-BR" altLang="pt-BR" sz="1200">
              <a:cs typeface="Times New Roman" panose="02020603050405020304" pitchFamily="18" charset="0"/>
            </a:endParaRPr>
          </a:p>
          <a:p>
            <a:pPr eaLnBrk="0" hangingPunct="0"/>
            <a:endParaRPr lang="pt-BR" altLang="pt-B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randombar(horizontal)">
                                      <p:cBhvr>
                                        <p:cTn id="7" dur="5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40A05A7-3348-40EF-9057-76BCBE441AC0}"/>
              </a:ext>
            </a:extLst>
          </p:cNvPr>
          <p:cNvSpPr>
            <a:spLocks noChangeArrowheads="1"/>
          </p:cNvSpPr>
          <p:nvPr/>
        </p:nvSpPr>
        <p:spPr bwMode="auto">
          <a:xfrm>
            <a:off x="0" y="1066800"/>
            <a:ext cx="9144000" cy="528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c.  Dito isto, temos que dizer que os ministros de Deus têm uma solene responsabilidade como receptáculos do dízimo. O plano de Deus para Sua igreja é ter membros e ministros cumprindo suas respectivas tarefas apropriadamente.</a:t>
            </a:r>
          </a:p>
          <a:p>
            <a:pPr algn="just" eaLnBrk="0" hangingPunct="0"/>
            <a:r>
              <a:rPr lang="pt-BR" altLang="pt-BR" sz="900" b="1">
                <a:cs typeface="Times New Roman" panose="02020603050405020304" pitchFamily="18" charset="0"/>
              </a:rPr>
              <a:t> </a:t>
            </a:r>
            <a:endParaRPr lang="pt-BR" altLang="pt-BR" sz="1200" b="1">
              <a:cs typeface="Times New Roman" panose="02020603050405020304" pitchFamily="18" charset="0"/>
            </a:endParaRPr>
          </a:p>
          <a:p>
            <a:pPr eaLnBrk="0" hangingPunct="0"/>
            <a:endParaRPr lang="pt-BR" altLang="pt-B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strips(downLeft)">
                                      <p:cBhvr>
                                        <p:cTn id="7"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73AFCDAC-69F2-4597-BCC0-0A110CA1DE89}"/>
              </a:ext>
            </a:extLst>
          </p:cNvPr>
          <p:cNvSpPr>
            <a:spLocks noChangeArrowheads="1"/>
          </p:cNvSpPr>
          <p:nvPr/>
        </p:nvSpPr>
        <p:spPr bwMode="auto">
          <a:xfrm>
            <a:off x="0" y="2333625"/>
            <a:ext cx="91440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228600" algn="l"/>
              </a:tabLst>
              <a:defRPr sz="2400">
                <a:solidFill>
                  <a:schemeClr val="tx1"/>
                </a:solidFill>
                <a:latin typeface="Times New Roman" panose="02020603050405020304" pitchFamily="18" charset="0"/>
              </a:defRPr>
            </a:lvl1pPr>
            <a:lvl2pPr algn="l">
              <a:tabLst>
                <a:tab pos="228600" algn="l"/>
              </a:tabLst>
              <a:defRPr sz="2400">
                <a:solidFill>
                  <a:schemeClr val="tx1"/>
                </a:solidFill>
                <a:latin typeface="Times New Roman" panose="02020603050405020304" pitchFamily="18" charset="0"/>
              </a:defRPr>
            </a:lvl2pPr>
            <a:lvl3pPr algn="l">
              <a:tabLst>
                <a:tab pos="228600" algn="l"/>
              </a:tabLst>
              <a:defRPr sz="2400">
                <a:solidFill>
                  <a:schemeClr val="tx1"/>
                </a:solidFill>
                <a:latin typeface="Times New Roman" panose="02020603050405020304" pitchFamily="18" charset="0"/>
              </a:defRPr>
            </a:lvl3pPr>
            <a:lvl4pPr algn="l">
              <a:tabLst>
                <a:tab pos="228600" algn="l"/>
              </a:tabLst>
              <a:defRPr sz="2400">
                <a:solidFill>
                  <a:schemeClr val="tx1"/>
                </a:solidFill>
                <a:latin typeface="Times New Roman" panose="02020603050405020304" pitchFamily="18" charset="0"/>
              </a:defRPr>
            </a:lvl4pPr>
            <a:lvl5pPr algn="l">
              <a:tabLst>
                <a:tab pos="228600" algn="l"/>
              </a:tabLst>
              <a:defRPr sz="2400">
                <a:solidFill>
                  <a:schemeClr val="tx1"/>
                </a:solidFill>
                <a:latin typeface="Times New Roman" panose="02020603050405020304" pitchFamily="18" charset="0"/>
              </a:defRPr>
            </a:lvl5pPr>
            <a:lvl6pPr fontAlgn="base">
              <a:spcBef>
                <a:spcPct val="0"/>
              </a:spcBef>
              <a:spcAft>
                <a:spcPct val="0"/>
              </a:spcAft>
              <a:tabLst>
                <a:tab pos="228600" algn="l"/>
              </a:tabLst>
              <a:defRPr sz="2400">
                <a:solidFill>
                  <a:schemeClr val="tx1"/>
                </a:solidFill>
                <a:latin typeface="Times New Roman" panose="02020603050405020304" pitchFamily="18" charset="0"/>
              </a:defRPr>
            </a:lvl6pPr>
            <a:lvl7pPr fontAlgn="base">
              <a:spcBef>
                <a:spcPct val="0"/>
              </a:spcBef>
              <a:spcAft>
                <a:spcPct val="0"/>
              </a:spcAft>
              <a:tabLst>
                <a:tab pos="228600" algn="l"/>
              </a:tabLst>
              <a:defRPr sz="2400">
                <a:solidFill>
                  <a:schemeClr val="tx1"/>
                </a:solidFill>
                <a:latin typeface="Times New Roman" panose="02020603050405020304" pitchFamily="18" charset="0"/>
              </a:defRPr>
            </a:lvl7pPr>
            <a:lvl8pPr fontAlgn="base">
              <a:spcBef>
                <a:spcPct val="0"/>
              </a:spcBef>
              <a:spcAft>
                <a:spcPct val="0"/>
              </a:spcAft>
              <a:tabLst>
                <a:tab pos="228600" algn="l"/>
              </a:tabLst>
              <a:defRPr sz="2400">
                <a:solidFill>
                  <a:schemeClr val="tx1"/>
                </a:solidFill>
                <a:latin typeface="Times New Roman" panose="02020603050405020304" pitchFamily="18" charset="0"/>
              </a:defRPr>
            </a:lvl8pPr>
            <a:lvl9pPr fontAlgn="base">
              <a:spcBef>
                <a:spcPct val="0"/>
              </a:spcBef>
              <a:spcAft>
                <a:spcPct val="0"/>
              </a:spcAft>
              <a:tabLst>
                <a:tab pos="228600"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2.   Propósito do dízimo, na preparação de um povo para a eternidade:</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p:cTn id="7" dur="500" fill="hold"/>
                                        <p:tgtEl>
                                          <p:spTgt spid="25602"/>
                                        </p:tgtEl>
                                        <p:attrNameLst>
                                          <p:attrName>ppt_w</p:attrName>
                                        </p:attrNameLst>
                                      </p:cBhvr>
                                      <p:tavLst>
                                        <p:tav tm="0">
                                          <p:val>
                                            <p:fltVal val="0"/>
                                          </p:val>
                                        </p:tav>
                                        <p:tav tm="100000">
                                          <p:val>
                                            <p:strVal val="#ppt_w"/>
                                          </p:val>
                                        </p:tav>
                                      </p:tavLst>
                                    </p:anim>
                                    <p:anim calcmode="lin" valueType="num">
                                      <p:cBhvr>
                                        <p:cTn id="8" dur="500" fill="hold"/>
                                        <p:tgtEl>
                                          <p:spTgt spid="2560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F40092DD-787D-4D28-91D9-4478B5A6545F}"/>
              </a:ext>
            </a:extLst>
          </p:cNvPr>
          <p:cNvSpPr>
            <a:spLocks noChangeArrowheads="1"/>
          </p:cNvSpPr>
          <p:nvPr/>
        </p:nvSpPr>
        <p:spPr bwMode="auto">
          <a:xfrm>
            <a:off x="0" y="460375"/>
            <a:ext cx="9144000" cy="327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73063" algn="l"/>
              </a:tabLst>
              <a:defRPr sz="2400">
                <a:solidFill>
                  <a:schemeClr val="tx1"/>
                </a:solidFill>
                <a:latin typeface="Times New Roman" panose="02020603050405020304" pitchFamily="18" charset="0"/>
              </a:defRPr>
            </a:lvl1pPr>
            <a:lvl2pPr algn="l">
              <a:tabLst>
                <a:tab pos="373063" algn="l"/>
              </a:tabLst>
              <a:defRPr sz="2400">
                <a:solidFill>
                  <a:schemeClr val="tx1"/>
                </a:solidFill>
                <a:latin typeface="Times New Roman" panose="02020603050405020304" pitchFamily="18" charset="0"/>
              </a:defRPr>
            </a:lvl2pPr>
            <a:lvl3pPr algn="l">
              <a:tabLst>
                <a:tab pos="373063" algn="l"/>
              </a:tabLst>
              <a:defRPr sz="2400">
                <a:solidFill>
                  <a:schemeClr val="tx1"/>
                </a:solidFill>
                <a:latin typeface="Times New Roman" panose="02020603050405020304" pitchFamily="18" charset="0"/>
              </a:defRPr>
            </a:lvl3pPr>
            <a:lvl4pPr algn="l">
              <a:tabLst>
                <a:tab pos="373063" algn="l"/>
              </a:tabLst>
              <a:defRPr sz="2400">
                <a:solidFill>
                  <a:schemeClr val="tx1"/>
                </a:solidFill>
                <a:latin typeface="Times New Roman" panose="02020603050405020304" pitchFamily="18" charset="0"/>
              </a:defRPr>
            </a:lvl4pPr>
            <a:lvl5pPr algn="l">
              <a:tabLst>
                <a:tab pos="373063" algn="l"/>
              </a:tabLst>
              <a:defRPr sz="2400">
                <a:solidFill>
                  <a:schemeClr val="tx1"/>
                </a:solidFill>
                <a:latin typeface="Times New Roman" panose="02020603050405020304" pitchFamily="18" charset="0"/>
              </a:defRPr>
            </a:lvl5pPr>
            <a:lvl6pPr fontAlgn="base">
              <a:spcBef>
                <a:spcPct val="0"/>
              </a:spcBef>
              <a:spcAft>
                <a:spcPct val="0"/>
              </a:spcAft>
              <a:tabLst>
                <a:tab pos="373063" algn="l"/>
              </a:tabLst>
              <a:defRPr sz="2400">
                <a:solidFill>
                  <a:schemeClr val="tx1"/>
                </a:solidFill>
                <a:latin typeface="Times New Roman" panose="02020603050405020304" pitchFamily="18" charset="0"/>
              </a:defRPr>
            </a:lvl6pPr>
            <a:lvl7pPr fontAlgn="base">
              <a:spcBef>
                <a:spcPct val="0"/>
              </a:spcBef>
              <a:spcAft>
                <a:spcPct val="0"/>
              </a:spcAft>
              <a:tabLst>
                <a:tab pos="373063" algn="l"/>
              </a:tabLst>
              <a:defRPr sz="2400">
                <a:solidFill>
                  <a:schemeClr val="tx1"/>
                </a:solidFill>
                <a:latin typeface="Times New Roman" panose="02020603050405020304" pitchFamily="18" charset="0"/>
              </a:defRPr>
            </a:lvl7pPr>
            <a:lvl8pPr fontAlgn="base">
              <a:spcBef>
                <a:spcPct val="0"/>
              </a:spcBef>
              <a:spcAft>
                <a:spcPct val="0"/>
              </a:spcAft>
              <a:tabLst>
                <a:tab pos="373063" algn="l"/>
              </a:tabLst>
              <a:defRPr sz="2400">
                <a:solidFill>
                  <a:schemeClr val="tx1"/>
                </a:solidFill>
                <a:latin typeface="Times New Roman" panose="02020603050405020304" pitchFamily="18" charset="0"/>
              </a:defRPr>
            </a:lvl8pPr>
            <a:lvl9pPr fontAlgn="base">
              <a:spcBef>
                <a:spcPct val="0"/>
              </a:spcBef>
              <a:spcAft>
                <a:spcPct val="0"/>
              </a:spcAft>
              <a:tabLst>
                <a:tab pos="373063"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a.   O primeiro requisito desse fundamento é a percepção e compreensão de Deus como Criador do Céu e da Terra. </a:t>
            </a:r>
          </a:p>
          <a:p>
            <a:pPr eaLnBrk="0" hangingPunct="0"/>
            <a:r>
              <a:rPr lang="pt-BR" altLang="pt-BR" sz="900" b="1">
                <a:cs typeface="Times New Roman" panose="02020603050405020304" pitchFamily="18" charset="0"/>
              </a:rPr>
              <a:t> </a:t>
            </a:r>
            <a:endParaRPr lang="pt-BR" altLang="pt-BR" sz="1200">
              <a:cs typeface="Times New Roman" panose="02020603050405020304" pitchFamily="18" charset="0"/>
            </a:endParaRPr>
          </a:p>
          <a:p>
            <a:pPr eaLnBrk="0" hangingPunct="0"/>
            <a:endParaRPr lang="pt-BR" altLang="pt-BR"/>
          </a:p>
        </p:txBody>
      </p:sp>
      <p:sp>
        <p:nvSpPr>
          <p:cNvPr id="26627" name="Rectangle 3">
            <a:extLst>
              <a:ext uri="{FF2B5EF4-FFF2-40B4-BE49-F238E27FC236}">
                <a16:creationId xmlns:a16="http://schemas.microsoft.com/office/drawing/2014/main" id="{748824FA-0E67-4C57-A032-03CCF258E276}"/>
              </a:ext>
            </a:extLst>
          </p:cNvPr>
          <p:cNvSpPr>
            <a:spLocks noChangeArrowheads="1"/>
          </p:cNvSpPr>
          <p:nvPr/>
        </p:nvSpPr>
        <p:spPr bwMode="auto">
          <a:xfrm>
            <a:off x="0" y="3933825"/>
            <a:ext cx="91440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73063" algn="l"/>
              </a:tabLst>
              <a:defRPr sz="2400">
                <a:solidFill>
                  <a:schemeClr val="tx1"/>
                </a:solidFill>
                <a:latin typeface="Times New Roman" panose="02020603050405020304" pitchFamily="18" charset="0"/>
              </a:defRPr>
            </a:lvl1pPr>
            <a:lvl2pPr algn="l">
              <a:tabLst>
                <a:tab pos="373063" algn="l"/>
              </a:tabLst>
              <a:defRPr sz="2400">
                <a:solidFill>
                  <a:schemeClr val="tx1"/>
                </a:solidFill>
                <a:latin typeface="Times New Roman" panose="02020603050405020304" pitchFamily="18" charset="0"/>
              </a:defRPr>
            </a:lvl2pPr>
            <a:lvl3pPr algn="l">
              <a:tabLst>
                <a:tab pos="373063" algn="l"/>
              </a:tabLst>
              <a:defRPr sz="2400">
                <a:solidFill>
                  <a:schemeClr val="tx1"/>
                </a:solidFill>
                <a:latin typeface="Times New Roman" panose="02020603050405020304" pitchFamily="18" charset="0"/>
              </a:defRPr>
            </a:lvl3pPr>
            <a:lvl4pPr algn="l">
              <a:tabLst>
                <a:tab pos="373063" algn="l"/>
              </a:tabLst>
              <a:defRPr sz="2400">
                <a:solidFill>
                  <a:schemeClr val="tx1"/>
                </a:solidFill>
                <a:latin typeface="Times New Roman" panose="02020603050405020304" pitchFamily="18" charset="0"/>
              </a:defRPr>
            </a:lvl4pPr>
            <a:lvl5pPr algn="l">
              <a:tabLst>
                <a:tab pos="373063" algn="l"/>
              </a:tabLst>
              <a:defRPr sz="2400">
                <a:solidFill>
                  <a:schemeClr val="tx1"/>
                </a:solidFill>
                <a:latin typeface="Times New Roman" panose="02020603050405020304" pitchFamily="18" charset="0"/>
              </a:defRPr>
            </a:lvl5pPr>
            <a:lvl6pPr fontAlgn="base">
              <a:spcBef>
                <a:spcPct val="0"/>
              </a:spcBef>
              <a:spcAft>
                <a:spcPct val="0"/>
              </a:spcAft>
              <a:tabLst>
                <a:tab pos="373063" algn="l"/>
              </a:tabLst>
              <a:defRPr sz="2400">
                <a:solidFill>
                  <a:schemeClr val="tx1"/>
                </a:solidFill>
                <a:latin typeface="Times New Roman" panose="02020603050405020304" pitchFamily="18" charset="0"/>
              </a:defRPr>
            </a:lvl6pPr>
            <a:lvl7pPr fontAlgn="base">
              <a:spcBef>
                <a:spcPct val="0"/>
              </a:spcBef>
              <a:spcAft>
                <a:spcPct val="0"/>
              </a:spcAft>
              <a:tabLst>
                <a:tab pos="373063" algn="l"/>
              </a:tabLst>
              <a:defRPr sz="2400">
                <a:solidFill>
                  <a:schemeClr val="tx1"/>
                </a:solidFill>
                <a:latin typeface="Times New Roman" panose="02020603050405020304" pitchFamily="18" charset="0"/>
              </a:defRPr>
            </a:lvl7pPr>
            <a:lvl8pPr fontAlgn="base">
              <a:spcBef>
                <a:spcPct val="0"/>
              </a:spcBef>
              <a:spcAft>
                <a:spcPct val="0"/>
              </a:spcAft>
              <a:tabLst>
                <a:tab pos="373063" algn="l"/>
              </a:tabLst>
              <a:defRPr sz="2400">
                <a:solidFill>
                  <a:schemeClr val="tx1"/>
                </a:solidFill>
                <a:latin typeface="Times New Roman" panose="02020603050405020304" pitchFamily="18" charset="0"/>
              </a:defRPr>
            </a:lvl8pPr>
            <a:lvl9pPr fontAlgn="base">
              <a:spcBef>
                <a:spcPct val="0"/>
              </a:spcBef>
              <a:spcAft>
                <a:spcPct val="0"/>
              </a:spcAft>
              <a:tabLst>
                <a:tab pos="373063"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  b.   Através do dízimo Deus permite que Seu povo lide com coisas santas, com aquilo que pertence a Ele.</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slide(fromBottom)">
                                      <p:cBhvr>
                                        <p:cTn id="7" dur="500"/>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26627"/>
                                        </p:tgtEl>
                                        <p:attrNameLst>
                                          <p:attrName>style.visibility</p:attrName>
                                        </p:attrNameLst>
                                      </p:cBhvr>
                                      <p:to>
                                        <p:strVal val="visible"/>
                                      </p:to>
                                    </p:set>
                                    <p:anim calcmode="lin" valueType="num">
                                      <p:cBhvr>
                                        <p:cTn id="12" dur="500" fill="hold"/>
                                        <p:tgtEl>
                                          <p:spTgt spid="26627"/>
                                        </p:tgtEl>
                                        <p:attrNameLst>
                                          <p:attrName>ppt_w</p:attrName>
                                        </p:attrNameLst>
                                      </p:cBhvr>
                                      <p:tavLst>
                                        <p:tav tm="0">
                                          <p:val>
                                            <p:fltVal val="0"/>
                                          </p:val>
                                        </p:tav>
                                        <p:tav tm="100000">
                                          <p:val>
                                            <p:strVal val="#ppt_w"/>
                                          </p:val>
                                        </p:tav>
                                      </p:tavLst>
                                    </p:anim>
                                    <p:anim calcmode="lin" valueType="num">
                                      <p:cBhvr>
                                        <p:cTn id="13" dur="500" fill="hold"/>
                                        <p:tgtEl>
                                          <p:spTgt spid="2662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utoUpdateAnimBg="0"/>
      <p:bldP spid="26627"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0EF1A8C-A12A-4E9A-9821-82C7086BA639}"/>
              </a:ext>
            </a:extLst>
          </p:cNvPr>
          <p:cNvSpPr>
            <a:spLocks noChangeArrowheads="1"/>
          </p:cNvSpPr>
          <p:nvPr/>
        </p:nvSpPr>
        <p:spPr bwMode="auto">
          <a:xfrm>
            <a:off x="0" y="1162050"/>
            <a:ext cx="9144000" cy="478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73063" algn="l"/>
              </a:tabLst>
              <a:defRPr sz="2400">
                <a:solidFill>
                  <a:schemeClr val="tx1"/>
                </a:solidFill>
                <a:latin typeface="Times New Roman" panose="02020603050405020304" pitchFamily="18" charset="0"/>
              </a:defRPr>
            </a:lvl1pPr>
            <a:lvl2pPr algn="l">
              <a:tabLst>
                <a:tab pos="373063" algn="l"/>
              </a:tabLst>
              <a:defRPr sz="2400">
                <a:solidFill>
                  <a:schemeClr val="tx1"/>
                </a:solidFill>
                <a:latin typeface="Times New Roman" panose="02020603050405020304" pitchFamily="18" charset="0"/>
              </a:defRPr>
            </a:lvl2pPr>
            <a:lvl3pPr algn="l">
              <a:tabLst>
                <a:tab pos="373063" algn="l"/>
              </a:tabLst>
              <a:defRPr sz="2400">
                <a:solidFill>
                  <a:schemeClr val="tx1"/>
                </a:solidFill>
                <a:latin typeface="Times New Roman" panose="02020603050405020304" pitchFamily="18" charset="0"/>
              </a:defRPr>
            </a:lvl3pPr>
            <a:lvl4pPr algn="l">
              <a:tabLst>
                <a:tab pos="373063" algn="l"/>
              </a:tabLst>
              <a:defRPr sz="2400">
                <a:solidFill>
                  <a:schemeClr val="tx1"/>
                </a:solidFill>
                <a:latin typeface="Times New Roman" panose="02020603050405020304" pitchFamily="18" charset="0"/>
              </a:defRPr>
            </a:lvl4pPr>
            <a:lvl5pPr algn="l">
              <a:tabLst>
                <a:tab pos="373063" algn="l"/>
              </a:tabLst>
              <a:defRPr sz="2400">
                <a:solidFill>
                  <a:schemeClr val="tx1"/>
                </a:solidFill>
                <a:latin typeface="Times New Roman" panose="02020603050405020304" pitchFamily="18" charset="0"/>
              </a:defRPr>
            </a:lvl5pPr>
            <a:lvl6pPr fontAlgn="base">
              <a:spcBef>
                <a:spcPct val="0"/>
              </a:spcBef>
              <a:spcAft>
                <a:spcPct val="0"/>
              </a:spcAft>
              <a:tabLst>
                <a:tab pos="373063" algn="l"/>
              </a:tabLst>
              <a:defRPr sz="2400">
                <a:solidFill>
                  <a:schemeClr val="tx1"/>
                </a:solidFill>
                <a:latin typeface="Times New Roman" panose="02020603050405020304" pitchFamily="18" charset="0"/>
              </a:defRPr>
            </a:lvl6pPr>
            <a:lvl7pPr fontAlgn="base">
              <a:spcBef>
                <a:spcPct val="0"/>
              </a:spcBef>
              <a:spcAft>
                <a:spcPct val="0"/>
              </a:spcAft>
              <a:tabLst>
                <a:tab pos="373063" algn="l"/>
              </a:tabLst>
              <a:defRPr sz="2400">
                <a:solidFill>
                  <a:schemeClr val="tx1"/>
                </a:solidFill>
                <a:latin typeface="Times New Roman" panose="02020603050405020304" pitchFamily="18" charset="0"/>
              </a:defRPr>
            </a:lvl7pPr>
            <a:lvl8pPr fontAlgn="base">
              <a:spcBef>
                <a:spcPct val="0"/>
              </a:spcBef>
              <a:spcAft>
                <a:spcPct val="0"/>
              </a:spcAft>
              <a:tabLst>
                <a:tab pos="373063" algn="l"/>
              </a:tabLst>
              <a:defRPr sz="2400">
                <a:solidFill>
                  <a:schemeClr val="tx1"/>
                </a:solidFill>
                <a:latin typeface="Times New Roman" panose="02020603050405020304" pitchFamily="18" charset="0"/>
              </a:defRPr>
            </a:lvl8pPr>
            <a:lvl9pPr fontAlgn="base">
              <a:spcBef>
                <a:spcPct val="0"/>
              </a:spcBef>
              <a:spcAft>
                <a:spcPct val="0"/>
              </a:spcAft>
              <a:tabLst>
                <a:tab pos="373063"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c.   Como o dízimo é santo, torna-se uma prova de lealdade para cada pessoa. É uma prova porque estabelece limites à nossa liberdade e chama a atenção para a nossa dependência de Deus.</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dissolve">
                                      <p:cBhvr>
                                        <p:cTn id="7" dur="500"/>
                                        <p:tgtEl>
                                          <p:spTgt spid="27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5DC5424A-7669-4431-9C59-635C3F5464F8}"/>
              </a:ext>
            </a:extLst>
          </p:cNvPr>
          <p:cNvSpPr>
            <a:spLocks noChangeArrowheads="1"/>
          </p:cNvSpPr>
          <p:nvPr/>
        </p:nvSpPr>
        <p:spPr bwMode="auto">
          <a:xfrm>
            <a:off x="0" y="1177925"/>
            <a:ext cx="9144000" cy="461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73063" algn="l"/>
              </a:tabLst>
              <a:defRPr sz="2400">
                <a:solidFill>
                  <a:schemeClr val="tx1"/>
                </a:solidFill>
                <a:latin typeface="Times New Roman" panose="02020603050405020304" pitchFamily="18" charset="0"/>
              </a:defRPr>
            </a:lvl1pPr>
            <a:lvl2pPr algn="l">
              <a:tabLst>
                <a:tab pos="373063" algn="l"/>
              </a:tabLst>
              <a:defRPr sz="2400">
                <a:solidFill>
                  <a:schemeClr val="tx1"/>
                </a:solidFill>
                <a:latin typeface="Times New Roman" panose="02020603050405020304" pitchFamily="18" charset="0"/>
              </a:defRPr>
            </a:lvl2pPr>
            <a:lvl3pPr algn="l">
              <a:tabLst>
                <a:tab pos="373063" algn="l"/>
              </a:tabLst>
              <a:defRPr sz="2400">
                <a:solidFill>
                  <a:schemeClr val="tx1"/>
                </a:solidFill>
                <a:latin typeface="Times New Roman" panose="02020603050405020304" pitchFamily="18" charset="0"/>
              </a:defRPr>
            </a:lvl3pPr>
            <a:lvl4pPr algn="l">
              <a:tabLst>
                <a:tab pos="373063" algn="l"/>
              </a:tabLst>
              <a:defRPr sz="2400">
                <a:solidFill>
                  <a:schemeClr val="tx1"/>
                </a:solidFill>
                <a:latin typeface="Times New Roman" panose="02020603050405020304" pitchFamily="18" charset="0"/>
              </a:defRPr>
            </a:lvl4pPr>
            <a:lvl5pPr algn="l">
              <a:tabLst>
                <a:tab pos="373063" algn="l"/>
              </a:tabLst>
              <a:defRPr sz="2400">
                <a:solidFill>
                  <a:schemeClr val="tx1"/>
                </a:solidFill>
                <a:latin typeface="Times New Roman" panose="02020603050405020304" pitchFamily="18" charset="0"/>
              </a:defRPr>
            </a:lvl5pPr>
            <a:lvl6pPr fontAlgn="base">
              <a:spcBef>
                <a:spcPct val="0"/>
              </a:spcBef>
              <a:spcAft>
                <a:spcPct val="0"/>
              </a:spcAft>
              <a:tabLst>
                <a:tab pos="373063" algn="l"/>
              </a:tabLst>
              <a:defRPr sz="2400">
                <a:solidFill>
                  <a:schemeClr val="tx1"/>
                </a:solidFill>
                <a:latin typeface="Times New Roman" panose="02020603050405020304" pitchFamily="18" charset="0"/>
              </a:defRPr>
            </a:lvl6pPr>
            <a:lvl7pPr fontAlgn="base">
              <a:spcBef>
                <a:spcPct val="0"/>
              </a:spcBef>
              <a:spcAft>
                <a:spcPct val="0"/>
              </a:spcAft>
              <a:tabLst>
                <a:tab pos="373063" algn="l"/>
              </a:tabLst>
              <a:defRPr sz="2400">
                <a:solidFill>
                  <a:schemeClr val="tx1"/>
                </a:solidFill>
                <a:latin typeface="Times New Roman" panose="02020603050405020304" pitchFamily="18" charset="0"/>
              </a:defRPr>
            </a:lvl7pPr>
            <a:lvl8pPr fontAlgn="base">
              <a:spcBef>
                <a:spcPct val="0"/>
              </a:spcBef>
              <a:spcAft>
                <a:spcPct val="0"/>
              </a:spcAft>
              <a:tabLst>
                <a:tab pos="373063" algn="l"/>
              </a:tabLst>
              <a:defRPr sz="2400">
                <a:solidFill>
                  <a:schemeClr val="tx1"/>
                </a:solidFill>
                <a:latin typeface="Times New Roman" panose="02020603050405020304" pitchFamily="18" charset="0"/>
              </a:defRPr>
            </a:lvl8pPr>
            <a:lvl9pPr fontAlgn="base">
              <a:spcBef>
                <a:spcPct val="0"/>
              </a:spcBef>
              <a:spcAft>
                <a:spcPct val="0"/>
              </a:spcAft>
              <a:tabLst>
                <a:tab pos="373063"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d.   O dízimo lembra-nos de nosso concerto com o Senhor, de nossa entrega total, incondicional, à Sua amorável vontade. Na relação do concerto, Deus torna-Se Deus e nós Seu povo.</a:t>
            </a:r>
          </a:p>
          <a:p>
            <a:pPr eaLnBrk="0" hangingPunct="0"/>
            <a:r>
              <a:rPr lang="pt-BR" altLang="pt-BR" sz="900">
                <a:cs typeface="Times New Roman" panose="02020603050405020304" pitchFamily="18" charset="0"/>
              </a:rPr>
              <a:t> </a:t>
            </a:r>
            <a:endParaRPr lang="pt-BR" altLang="pt-BR" sz="1200">
              <a:cs typeface="Times New Roman" panose="02020603050405020304" pitchFamily="18" charset="0"/>
            </a:endParaRPr>
          </a:p>
          <a:p>
            <a:pPr eaLnBrk="0" hangingPunct="0"/>
            <a:endParaRPr lang="pt-BR" altLang="pt-B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500" fill="hold"/>
                                        <p:tgtEl>
                                          <p:spTgt spid="28674"/>
                                        </p:tgtEl>
                                        <p:attrNameLst>
                                          <p:attrName>ppt_x</p:attrName>
                                        </p:attrNameLst>
                                      </p:cBhvr>
                                      <p:tavLst>
                                        <p:tav tm="0">
                                          <p:val>
                                            <p:strVal val="0-#ppt_w/2"/>
                                          </p:val>
                                        </p:tav>
                                        <p:tav tm="100000">
                                          <p:val>
                                            <p:strVal val="#ppt_x"/>
                                          </p:val>
                                        </p:tav>
                                      </p:tavLst>
                                    </p:anim>
                                    <p:anim calcmode="lin" valueType="num">
                                      <p:cBhvr additive="base">
                                        <p:cTn id="8" dur="500" fill="hold"/>
                                        <p:tgtEl>
                                          <p:spTgt spid="286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F644F47F-6763-4B94-85F4-CC0D2397FC7B}"/>
              </a:ext>
            </a:extLst>
          </p:cNvPr>
          <p:cNvSpPr>
            <a:spLocks noChangeArrowheads="1"/>
          </p:cNvSpPr>
          <p:nvPr/>
        </p:nvSpPr>
        <p:spPr bwMode="auto">
          <a:xfrm>
            <a:off x="0" y="2181225"/>
            <a:ext cx="9144000" cy="210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e.   A natureza do dízimo pode ser estabelecida em uma frase: </a:t>
            </a:r>
            <a:endParaRPr lang="pt-BR" altLang="pt-BR" sz="4400" b="1" u="sng">
              <a:effectLst>
                <a:outerShdw blurRad="38100" dist="38100" dir="2700000" algn="tl">
                  <a:srgbClr val="FFFFFF"/>
                </a:outerShdw>
              </a:effectLst>
              <a:cs typeface="Times New Roman" panose="02020603050405020304" pitchFamily="18" charset="0"/>
            </a:endParaRPr>
          </a:p>
          <a:p>
            <a:pPr eaLnBrk="0" hangingPunct="0"/>
            <a:endParaRPr lang="pt-BR" altLang="pt-BR" sz="4400" b="1">
              <a:effectLst>
                <a:outerShdw blurRad="38100" dist="38100" dir="2700000" algn="tl">
                  <a:srgbClr val="FFFFFF"/>
                </a:outerShdw>
              </a:effectLst>
            </a:endParaRPr>
          </a:p>
        </p:txBody>
      </p:sp>
      <p:sp>
        <p:nvSpPr>
          <p:cNvPr id="29699" name="Rectangle 3">
            <a:extLst>
              <a:ext uri="{FF2B5EF4-FFF2-40B4-BE49-F238E27FC236}">
                <a16:creationId xmlns:a16="http://schemas.microsoft.com/office/drawing/2014/main" id="{42617019-88C4-41F4-8B03-FE9C5E5AD5BB}"/>
              </a:ext>
            </a:extLst>
          </p:cNvPr>
          <p:cNvSpPr>
            <a:spLocks noChangeArrowheads="1"/>
          </p:cNvSpPr>
          <p:nvPr/>
        </p:nvSpPr>
        <p:spPr bwMode="auto">
          <a:xfrm>
            <a:off x="3657600" y="3657600"/>
            <a:ext cx="2060575"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pt-BR" altLang="pt-BR" sz="4400" b="1" u="sng">
                <a:solidFill>
                  <a:schemeClr val="accent2"/>
                </a:solidFill>
                <a:effectLst>
                  <a:outerShdw blurRad="38100" dist="38100" dir="2700000" algn="tl">
                    <a:srgbClr val="000000"/>
                  </a:outerShdw>
                </a:effectLst>
                <a:cs typeface="Times New Roman" panose="02020603050405020304" pitchFamily="18" charset="0"/>
              </a:rPr>
              <a:t>É Santo.</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p:cTn id="7" dur="500" fill="hold"/>
                                        <p:tgtEl>
                                          <p:spTgt spid="29698"/>
                                        </p:tgtEl>
                                        <p:attrNameLst>
                                          <p:attrName>ppt_w</p:attrName>
                                        </p:attrNameLst>
                                      </p:cBhvr>
                                      <p:tavLst>
                                        <p:tav tm="0">
                                          <p:val>
                                            <p:fltVal val="0"/>
                                          </p:val>
                                        </p:tav>
                                        <p:tav tm="100000">
                                          <p:val>
                                            <p:strVal val="#ppt_w"/>
                                          </p:val>
                                        </p:tav>
                                      </p:tavLst>
                                    </p:anim>
                                    <p:anim calcmode="lin" valueType="num">
                                      <p:cBhvr>
                                        <p:cTn id="8" dur="500" fill="hold"/>
                                        <p:tgtEl>
                                          <p:spTgt spid="29698"/>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29699"/>
                                        </p:tgtEl>
                                        <p:attrNameLst>
                                          <p:attrName>style.visibility</p:attrName>
                                        </p:attrNameLst>
                                      </p:cBhvr>
                                      <p:to>
                                        <p:strVal val="visible"/>
                                      </p:to>
                                    </p:set>
                                    <p:animEffect transition="in" filter="dissolve">
                                      <p:cBhvr>
                                        <p:cTn id="13" dur="500"/>
                                        <p:tgtEl>
                                          <p:spTgt spid="29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EA70E2A1-8156-48D2-984F-4EE8C53F16F6}"/>
              </a:ext>
            </a:extLst>
          </p:cNvPr>
          <p:cNvSpPr>
            <a:spLocks noChangeArrowheads="1"/>
          </p:cNvSpPr>
          <p:nvPr/>
        </p:nvSpPr>
        <p:spPr bwMode="auto">
          <a:xfrm>
            <a:off x="519113" y="2363788"/>
            <a:ext cx="8167687" cy="2513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415" bIns="0">
            <a:spAutoFit/>
          </a:bodyPr>
          <a:lstStyle/>
          <a:p>
            <a:r>
              <a:rPr lang="pt-BR" altLang="pt-BR" sz="5400" b="1">
                <a:solidFill>
                  <a:srgbClr val="FF9900"/>
                </a:solidFill>
                <a:effectLst>
                  <a:outerShdw blurRad="38100" dist="38100" dir="2700000" algn="tl">
                    <a:srgbClr val="000000"/>
                  </a:outerShdw>
                </a:effectLst>
                <a:cs typeface="Times New Roman" panose="02020603050405020304" pitchFamily="18" charset="0"/>
              </a:rPr>
              <a:t>III.   Por que as Bênçãos São Retidas?</a:t>
            </a:r>
          </a:p>
          <a:p>
            <a:pPr algn="l" eaLnBrk="0" hangingPunct="0"/>
            <a:endParaRPr lang="pt-BR" altLang="pt-BR" sz="5400" b="1">
              <a:solidFill>
                <a:srgbClr val="FF9900"/>
              </a:solidFill>
              <a:effectLst>
                <a:outerShdw blurRad="38100" dist="38100" dir="2700000" algn="tl">
                  <a:srgbClr val="000000"/>
                </a:outerShdw>
              </a:effectLst>
            </a:endParaRP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dissolve">
                                      <p:cBhvr>
                                        <p:cTn id="7" dur="500"/>
                                        <p:tgtEl>
                                          <p:spTgt spid="30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786771CE-520B-40B7-A673-A07345F57215}"/>
              </a:ext>
            </a:extLst>
          </p:cNvPr>
          <p:cNvSpPr>
            <a:spLocks noChangeArrowheads="1"/>
          </p:cNvSpPr>
          <p:nvPr/>
        </p:nvSpPr>
        <p:spPr bwMode="auto">
          <a:xfrm>
            <a:off x="0" y="596900"/>
            <a:ext cx="9144000"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73063" algn="l"/>
              </a:tabLst>
              <a:defRPr sz="2400">
                <a:solidFill>
                  <a:schemeClr val="tx1"/>
                </a:solidFill>
                <a:latin typeface="Times New Roman" panose="02020603050405020304" pitchFamily="18" charset="0"/>
              </a:defRPr>
            </a:lvl1pPr>
            <a:lvl2pPr algn="l">
              <a:tabLst>
                <a:tab pos="373063" algn="l"/>
              </a:tabLst>
              <a:defRPr sz="2400">
                <a:solidFill>
                  <a:schemeClr val="tx1"/>
                </a:solidFill>
                <a:latin typeface="Times New Roman" panose="02020603050405020304" pitchFamily="18" charset="0"/>
              </a:defRPr>
            </a:lvl2pPr>
            <a:lvl3pPr algn="l">
              <a:tabLst>
                <a:tab pos="373063" algn="l"/>
              </a:tabLst>
              <a:defRPr sz="2400">
                <a:solidFill>
                  <a:schemeClr val="tx1"/>
                </a:solidFill>
                <a:latin typeface="Times New Roman" panose="02020603050405020304" pitchFamily="18" charset="0"/>
              </a:defRPr>
            </a:lvl3pPr>
            <a:lvl4pPr algn="l">
              <a:tabLst>
                <a:tab pos="373063" algn="l"/>
              </a:tabLst>
              <a:defRPr sz="2400">
                <a:solidFill>
                  <a:schemeClr val="tx1"/>
                </a:solidFill>
                <a:latin typeface="Times New Roman" panose="02020603050405020304" pitchFamily="18" charset="0"/>
              </a:defRPr>
            </a:lvl4pPr>
            <a:lvl5pPr algn="l">
              <a:tabLst>
                <a:tab pos="373063" algn="l"/>
              </a:tabLst>
              <a:defRPr sz="2400">
                <a:solidFill>
                  <a:schemeClr val="tx1"/>
                </a:solidFill>
                <a:latin typeface="Times New Roman" panose="02020603050405020304" pitchFamily="18" charset="0"/>
              </a:defRPr>
            </a:lvl5pPr>
            <a:lvl6pPr fontAlgn="base">
              <a:spcBef>
                <a:spcPct val="0"/>
              </a:spcBef>
              <a:spcAft>
                <a:spcPct val="0"/>
              </a:spcAft>
              <a:tabLst>
                <a:tab pos="373063" algn="l"/>
              </a:tabLst>
              <a:defRPr sz="2400">
                <a:solidFill>
                  <a:schemeClr val="tx1"/>
                </a:solidFill>
                <a:latin typeface="Times New Roman" panose="02020603050405020304" pitchFamily="18" charset="0"/>
              </a:defRPr>
            </a:lvl6pPr>
            <a:lvl7pPr fontAlgn="base">
              <a:spcBef>
                <a:spcPct val="0"/>
              </a:spcBef>
              <a:spcAft>
                <a:spcPct val="0"/>
              </a:spcAft>
              <a:tabLst>
                <a:tab pos="373063" algn="l"/>
              </a:tabLst>
              <a:defRPr sz="2400">
                <a:solidFill>
                  <a:schemeClr val="tx1"/>
                </a:solidFill>
                <a:latin typeface="Times New Roman" panose="02020603050405020304" pitchFamily="18" charset="0"/>
              </a:defRPr>
            </a:lvl7pPr>
            <a:lvl8pPr fontAlgn="base">
              <a:spcBef>
                <a:spcPct val="0"/>
              </a:spcBef>
              <a:spcAft>
                <a:spcPct val="0"/>
              </a:spcAft>
              <a:tabLst>
                <a:tab pos="373063" algn="l"/>
              </a:tabLst>
              <a:defRPr sz="2400">
                <a:solidFill>
                  <a:schemeClr val="tx1"/>
                </a:solidFill>
                <a:latin typeface="Times New Roman" panose="02020603050405020304" pitchFamily="18" charset="0"/>
              </a:defRPr>
            </a:lvl8pPr>
            <a:lvl9pPr fontAlgn="base">
              <a:spcBef>
                <a:spcPct val="0"/>
              </a:spcBef>
              <a:spcAft>
                <a:spcPct val="0"/>
              </a:spcAft>
              <a:tabLst>
                <a:tab pos="373063"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1.  Muitos há que não serão abençoados enquanto não restituírem o dízimo que retiveram. O Senhor espera que redimais o passado. 86</a:t>
            </a:r>
          </a:p>
          <a:p>
            <a:pPr eaLnBrk="0" hangingPunct="0"/>
            <a:endParaRPr lang="pt-BR" altLang="pt-BR" sz="4400" b="1">
              <a:effectLst>
                <a:outerShdw blurRad="38100" dist="38100" dir="2700000" algn="tl">
                  <a:srgbClr val="FFFFFF"/>
                </a:outerShdw>
              </a:effectLst>
            </a:endParaRPr>
          </a:p>
        </p:txBody>
      </p:sp>
      <p:sp>
        <p:nvSpPr>
          <p:cNvPr id="31747" name="Rectangle 3">
            <a:extLst>
              <a:ext uri="{FF2B5EF4-FFF2-40B4-BE49-F238E27FC236}">
                <a16:creationId xmlns:a16="http://schemas.microsoft.com/office/drawing/2014/main" id="{BA3DA76D-912C-49E8-9CF3-A4E017481244}"/>
              </a:ext>
            </a:extLst>
          </p:cNvPr>
          <p:cNvSpPr>
            <a:spLocks noChangeArrowheads="1"/>
          </p:cNvSpPr>
          <p:nvPr/>
        </p:nvSpPr>
        <p:spPr bwMode="auto">
          <a:xfrm>
            <a:off x="0" y="4740275"/>
            <a:ext cx="91440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73063" algn="l"/>
              </a:tabLst>
              <a:defRPr sz="2400">
                <a:solidFill>
                  <a:schemeClr val="tx1"/>
                </a:solidFill>
                <a:latin typeface="Times New Roman" panose="02020603050405020304" pitchFamily="18" charset="0"/>
              </a:defRPr>
            </a:lvl1pPr>
            <a:lvl2pPr algn="l">
              <a:tabLst>
                <a:tab pos="373063" algn="l"/>
              </a:tabLst>
              <a:defRPr sz="2400">
                <a:solidFill>
                  <a:schemeClr val="tx1"/>
                </a:solidFill>
                <a:latin typeface="Times New Roman" panose="02020603050405020304" pitchFamily="18" charset="0"/>
              </a:defRPr>
            </a:lvl2pPr>
            <a:lvl3pPr algn="l">
              <a:tabLst>
                <a:tab pos="373063" algn="l"/>
              </a:tabLst>
              <a:defRPr sz="2400">
                <a:solidFill>
                  <a:schemeClr val="tx1"/>
                </a:solidFill>
                <a:latin typeface="Times New Roman" panose="02020603050405020304" pitchFamily="18" charset="0"/>
              </a:defRPr>
            </a:lvl3pPr>
            <a:lvl4pPr algn="l">
              <a:tabLst>
                <a:tab pos="373063" algn="l"/>
              </a:tabLst>
              <a:defRPr sz="2400">
                <a:solidFill>
                  <a:schemeClr val="tx1"/>
                </a:solidFill>
                <a:latin typeface="Times New Roman" panose="02020603050405020304" pitchFamily="18" charset="0"/>
              </a:defRPr>
            </a:lvl4pPr>
            <a:lvl5pPr algn="l">
              <a:tabLst>
                <a:tab pos="373063" algn="l"/>
              </a:tabLst>
              <a:defRPr sz="2400">
                <a:solidFill>
                  <a:schemeClr val="tx1"/>
                </a:solidFill>
                <a:latin typeface="Times New Roman" panose="02020603050405020304" pitchFamily="18" charset="0"/>
              </a:defRPr>
            </a:lvl5pPr>
            <a:lvl6pPr fontAlgn="base">
              <a:spcBef>
                <a:spcPct val="0"/>
              </a:spcBef>
              <a:spcAft>
                <a:spcPct val="0"/>
              </a:spcAft>
              <a:tabLst>
                <a:tab pos="373063" algn="l"/>
              </a:tabLst>
              <a:defRPr sz="2400">
                <a:solidFill>
                  <a:schemeClr val="tx1"/>
                </a:solidFill>
                <a:latin typeface="Times New Roman" panose="02020603050405020304" pitchFamily="18" charset="0"/>
              </a:defRPr>
            </a:lvl6pPr>
            <a:lvl7pPr fontAlgn="base">
              <a:spcBef>
                <a:spcPct val="0"/>
              </a:spcBef>
              <a:spcAft>
                <a:spcPct val="0"/>
              </a:spcAft>
              <a:tabLst>
                <a:tab pos="373063" algn="l"/>
              </a:tabLst>
              <a:defRPr sz="2400">
                <a:solidFill>
                  <a:schemeClr val="tx1"/>
                </a:solidFill>
                <a:latin typeface="Times New Roman" panose="02020603050405020304" pitchFamily="18" charset="0"/>
              </a:defRPr>
            </a:lvl7pPr>
            <a:lvl8pPr fontAlgn="base">
              <a:spcBef>
                <a:spcPct val="0"/>
              </a:spcBef>
              <a:spcAft>
                <a:spcPct val="0"/>
              </a:spcAft>
              <a:tabLst>
                <a:tab pos="373063" algn="l"/>
              </a:tabLst>
              <a:defRPr sz="2400">
                <a:solidFill>
                  <a:schemeClr val="tx1"/>
                </a:solidFill>
                <a:latin typeface="Times New Roman" panose="02020603050405020304" pitchFamily="18" charset="0"/>
              </a:defRPr>
            </a:lvl8pPr>
            <a:lvl9pPr fontAlgn="base">
              <a:spcBef>
                <a:spcPct val="0"/>
              </a:spcBef>
              <a:spcAft>
                <a:spcPct val="0"/>
              </a:spcAft>
              <a:tabLst>
                <a:tab pos="373063"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2.  Trevas Penetram na Igreja</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0-#ppt_w/2"/>
                                          </p:val>
                                        </p:tav>
                                        <p:tav tm="100000">
                                          <p:val>
                                            <p:strVal val="#ppt_x"/>
                                          </p:val>
                                        </p:tav>
                                      </p:tavLst>
                                    </p:anim>
                                    <p:anim calcmode="lin" valueType="num">
                                      <p:cBhvr additive="base">
                                        <p:cTn id="8" dur="500" fill="hold"/>
                                        <p:tgtEl>
                                          <p:spTgt spid="3174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1747"/>
                                        </p:tgtEl>
                                        <p:attrNameLst>
                                          <p:attrName>style.visibility</p:attrName>
                                        </p:attrNameLst>
                                      </p:cBhvr>
                                      <p:to>
                                        <p:strVal val="visible"/>
                                      </p:to>
                                    </p:set>
                                    <p:animEffect transition="in" filter="slide(fromBottom)">
                                      <p:cBhvr>
                                        <p:cTn id="13"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P spid="31747"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9CCC1AD4-F82B-4884-A308-C8FB8E7F594C}"/>
              </a:ext>
            </a:extLst>
          </p:cNvPr>
          <p:cNvSpPr>
            <a:spLocks noChangeArrowheads="1"/>
          </p:cNvSpPr>
          <p:nvPr/>
        </p:nvSpPr>
        <p:spPr bwMode="auto">
          <a:xfrm>
            <a:off x="76200" y="1482725"/>
            <a:ext cx="9144000" cy="545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228600" algn="l"/>
              </a:tabLst>
              <a:defRPr sz="2400">
                <a:solidFill>
                  <a:schemeClr val="tx1"/>
                </a:solidFill>
                <a:latin typeface="Times New Roman" panose="02020603050405020304" pitchFamily="18" charset="0"/>
              </a:defRPr>
            </a:lvl1pPr>
            <a:lvl2pPr algn="l">
              <a:tabLst>
                <a:tab pos="228600" algn="l"/>
              </a:tabLst>
              <a:defRPr sz="2400">
                <a:solidFill>
                  <a:schemeClr val="tx1"/>
                </a:solidFill>
                <a:latin typeface="Times New Roman" panose="02020603050405020304" pitchFamily="18" charset="0"/>
              </a:defRPr>
            </a:lvl2pPr>
            <a:lvl3pPr algn="l">
              <a:tabLst>
                <a:tab pos="228600" algn="l"/>
              </a:tabLst>
              <a:defRPr sz="2400">
                <a:solidFill>
                  <a:schemeClr val="tx1"/>
                </a:solidFill>
                <a:latin typeface="Times New Roman" panose="02020603050405020304" pitchFamily="18" charset="0"/>
              </a:defRPr>
            </a:lvl3pPr>
            <a:lvl4pPr algn="l">
              <a:tabLst>
                <a:tab pos="228600" algn="l"/>
              </a:tabLst>
              <a:defRPr sz="2400">
                <a:solidFill>
                  <a:schemeClr val="tx1"/>
                </a:solidFill>
                <a:latin typeface="Times New Roman" panose="02020603050405020304" pitchFamily="18" charset="0"/>
              </a:defRPr>
            </a:lvl4pPr>
            <a:lvl5pPr algn="l">
              <a:tabLst>
                <a:tab pos="228600" algn="l"/>
              </a:tabLst>
              <a:defRPr sz="2400">
                <a:solidFill>
                  <a:schemeClr val="tx1"/>
                </a:solidFill>
                <a:latin typeface="Times New Roman" panose="02020603050405020304" pitchFamily="18" charset="0"/>
              </a:defRPr>
            </a:lvl5pPr>
            <a:lvl6pPr fontAlgn="base">
              <a:spcBef>
                <a:spcPct val="0"/>
              </a:spcBef>
              <a:spcAft>
                <a:spcPct val="0"/>
              </a:spcAft>
              <a:tabLst>
                <a:tab pos="228600" algn="l"/>
              </a:tabLst>
              <a:defRPr sz="2400">
                <a:solidFill>
                  <a:schemeClr val="tx1"/>
                </a:solidFill>
                <a:latin typeface="Times New Roman" panose="02020603050405020304" pitchFamily="18" charset="0"/>
              </a:defRPr>
            </a:lvl6pPr>
            <a:lvl7pPr fontAlgn="base">
              <a:spcBef>
                <a:spcPct val="0"/>
              </a:spcBef>
              <a:spcAft>
                <a:spcPct val="0"/>
              </a:spcAft>
              <a:tabLst>
                <a:tab pos="228600" algn="l"/>
              </a:tabLst>
              <a:defRPr sz="2400">
                <a:solidFill>
                  <a:schemeClr val="tx1"/>
                </a:solidFill>
                <a:latin typeface="Times New Roman" panose="02020603050405020304" pitchFamily="18" charset="0"/>
              </a:defRPr>
            </a:lvl7pPr>
            <a:lvl8pPr fontAlgn="base">
              <a:spcBef>
                <a:spcPct val="0"/>
              </a:spcBef>
              <a:spcAft>
                <a:spcPct val="0"/>
              </a:spcAft>
              <a:tabLst>
                <a:tab pos="228600" algn="l"/>
              </a:tabLst>
              <a:defRPr sz="2400">
                <a:solidFill>
                  <a:schemeClr val="tx1"/>
                </a:solidFill>
                <a:latin typeface="Times New Roman" panose="02020603050405020304" pitchFamily="18" charset="0"/>
              </a:defRPr>
            </a:lvl8pPr>
            <a:lvl9pPr fontAlgn="base">
              <a:spcBef>
                <a:spcPct val="0"/>
              </a:spcBef>
              <a:spcAft>
                <a:spcPct val="0"/>
              </a:spcAft>
              <a:tabLst>
                <a:tab pos="228600"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1.  Dizimar não era prática exclusiva dos israelitas. Registros da cidade de Ugarit (14º séculos AC), indicava que seus cidadãos pagavam dízimos ao templo como uma espécie de imposto, e que o rei também recebia um imposto real (um dízimo) do povo.</a:t>
            </a:r>
          </a:p>
          <a:p>
            <a:pPr eaLnBrk="0" hangingPunct="0"/>
            <a:endParaRPr lang="pt-BR" altLang="pt-BR" sz="4400" b="1">
              <a:effectLst>
                <a:outerShdw blurRad="38100" dist="38100" dir="2700000" algn="tl">
                  <a:srgbClr val="FFFFFF"/>
                </a:outerShdw>
              </a:effectLst>
            </a:endParaRPr>
          </a:p>
        </p:txBody>
      </p:sp>
      <p:sp>
        <p:nvSpPr>
          <p:cNvPr id="4100" name="Rectangle 4">
            <a:extLst>
              <a:ext uri="{FF2B5EF4-FFF2-40B4-BE49-F238E27FC236}">
                <a16:creationId xmlns:a16="http://schemas.microsoft.com/office/drawing/2014/main" id="{AB2DCA60-160A-4B20-B673-7CE91C6E173D}"/>
              </a:ext>
            </a:extLst>
          </p:cNvPr>
          <p:cNvSpPr>
            <a:spLocks noChangeArrowheads="1"/>
          </p:cNvSpPr>
          <p:nvPr/>
        </p:nvSpPr>
        <p:spPr bwMode="auto">
          <a:xfrm>
            <a:off x="2133600" y="228600"/>
            <a:ext cx="4724400" cy="976313"/>
          </a:xfrm>
          <a:prstGeom prst="rect">
            <a:avLst/>
          </a:prstGeom>
          <a:noFill/>
          <a:ln>
            <a:noFill/>
          </a:ln>
          <a:effectLst/>
          <a:extLst>
            <a:ext uri="{909E8E84-426E-40DD-AFC4-6F175D3DCCD1}">
              <a14:hiddenFill xmlns:a14="http://schemas.microsoft.com/office/drawing/2010/main">
                <a:solidFill>
                  <a:schemeClr val="accent2"/>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5800" b="1">
                <a:solidFill>
                  <a:schemeClr val="accent2"/>
                </a:solidFill>
                <a:cs typeface="Times New Roman" panose="02020603050405020304" pitchFamily="18" charset="0"/>
              </a:rPr>
              <a:t>Introdução</a:t>
            </a:r>
            <a:r>
              <a:rPr lang="pt-BR" altLang="pt-BR" sz="1400">
                <a:solidFill>
                  <a:srgbClr val="0099CC"/>
                </a:solidFill>
              </a:rPr>
              <a:t> </a:t>
            </a:r>
            <a:r>
              <a:rPr lang="pt-BR" altLang="pt-BR" sz="5800">
                <a:solidFill>
                  <a:schemeClr val="accent2"/>
                </a:solidFill>
              </a:rPr>
              <a:t>:</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p:cTn id="7" dur="1000" fill="hold"/>
                                        <p:tgtEl>
                                          <p:spTgt spid="4100"/>
                                        </p:tgtEl>
                                        <p:attrNameLst>
                                          <p:attrName>ppt_w</p:attrName>
                                        </p:attrNameLst>
                                      </p:cBhvr>
                                      <p:tavLst>
                                        <p:tav tm="0">
                                          <p:val>
                                            <p:fltVal val="0"/>
                                          </p:val>
                                        </p:tav>
                                        <p:tav tm="100000">
                                          <p:val>
                                            <p:strVal val="#ppt_w"/>
                                          </p:val>
                                        </p:tav>
                                      </p:tavLst>
                                    </p:anim>
                                    <p:anim calcmode="lin" valueType="num">
                                      <p:cBhvr>
                                        <p:cTn id="8" dur="1000" fill="hold"/>
                                        <p:tgtEl>
                                          <p:spTgt spid="4100"/>
                                        </p:tgtEl>
                                        <p:attrNameLst>
                                          <p:attrName>ppt_h</p:attrName>
                                        </p:attrNameLst>
                                      </p:cBhvr>
                                      <p:tavLst>
                                        <p:tav tm="0">
                                          <p:val>
                                            <p:fltVal val="0"/>
                                          </p:val>
                                        </p:tav>
                                        <p:tav tm="100000">
                                          <p:val>
                                            <p:strVal val="#ppt_h"/>
                                          </p:val>
                                        </p:tav>
                                      </p:tavLst>
                                    </p:anim>
                                    <p:anim calcmode="lin" valueType="num">
                                      <p:cBhvr>
                                        <p:cTn id="9" dur="1000" fill="hold"/>
                                        <p:tgtEl>
                                          <p:spTgt spid="4100"/>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10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099"/>
                                        </p:tgtEl>
                                        <p:attrNameLst>
                                          <p:attrName>style.visibility</p:attrName>
                                        </p:attrNameLst>
                                      </p:cBhvr>
                                      <p:to>
                                        <p:strVal val="visible"/>
                                      </p:to>
                                    </p:set>
                                    <p:animEffect transition="in" filter="blinds(horizontal)">
                                      <p:cBhvr>
                                        <p:cTn id="15"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utoUpdateAnimBg="0"/>
      <p:bldP spid="4100"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B769D08B-B3F3-447B-A1EA-0C173B2D3861}"/>
              </a:ext>
            </a:extLst>
          </p:cNvPr>
          <p:cNvSpPr>
            <a:spLocks noChangeArrowheads="1"/>
          </p:cNvSpPr>
          <p:nvPr/>
        </p:nvSpPr>
        <p:spPr bwMode="auto">
          <a:xfrm>
            <a:off x="55563" y="990600"/>
            <a:ext cx="9144000" cy="545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a.   Esse roubo a Deus, praticado tanto pelos ricos como pelos pobres, traz trevas às igrejas; e o pastor que com elas trabalha, e não lhes mostra a vontade de Deus claramente revelada, é condenado com o povo, por negligenciar seu dever. 87</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2770"/>
                                        </p:tgtEl>
                                        <p:attrNameLst>
                                          <p:attrName>style.visibility</p:attrName>
                                        </p:attrNameLst>
                                      </p:cBhvr>
                                      <p:to>
                                        <p:strVal val="visible"/>
                                      </p:to>
                                    </p:set>
                                    <p:animEffect transition="in" filter="randombar(horizontal)">
                                      <p:cBhvr>
                                        <p:cTn id="7" dur="500"/>
                                        <p:tgtEl>
                                          <p:spTgt spid="32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79ACBF0-5239-4FE8-A13A-ED5229E3967A}"/>
              </a:ext>
            </a:extLst>
          </p:cNvPr>
          <p:cNvSpPr>
            <a:spLocks noChangeArrowheads="1"/>
          </p:cNvSpPr>
          <p:nvPr/>
        </p:nvSpPr>
        <p:spPr bwMode="auto">
          <a:xfrm>
            <a:off x="0" y="123825"/>
            <a:ext cx="91440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000" b="1">
                <a:effectLst>
                  <a:outerShdw blurRad="38100" dist="38100" dir="2700000" algn="tl">
                    <a:srgbClr val="FFFFFF"/>
                  </a:outerShdw>
                </a:effectLst>
                <a:cs typeface="Times New Roman" panose="02020603050405020304" pitchFamily="18" charset="0"/>
              </a:rPr>
              <a:t>b.  É a negligência desses deveres claramente revelados que traz trevas sobre a igreja. 78</a:t>
            </a:r>
          </a:p>
          <a:p>
            <a:pPr eaLnBrk="0" hangingPunct="0"/>
            <a:endParaRPr lang="pt-BR" altLang="pt-BR" sz="4000" b="1">
              <a:effectLst>
                <a:outerShdw blurRad="38100" dist="38100" dir="2700000" algn="tl">
                  <a:srgbClr val="FFFFFF"/>
                </a:outerShdw>
              </a:effectLst>
            </a:endParaRPr>
          </a:p>
        </p:txBody>
      </p:sp>
      <p:sp>
        <p:nvSpPr>
          <p:cNvPr id="33796" name="Rectangle 4">
            <a:extLst>
              <a:ext uri="{FF2B5EF4-FFF2-40B4-BE49-F238E27FC236}">
                <a16:creationId xmlns:a16="http://schemas.microsoft.com/office/drawing/2014/main" id="{A022C6A0-59DE-4BF4-B530-C0CD56D74E0B}"/>
              </a:ext>
            </a:extLst>
          </p:cNvPr>
          <p:cNvSpPr>
            <a:spLocks noChangeArrowheads="1"/>
          </p:cNvSpPr>
          <p:nvPr/>
        </p:nvSpPr>
        <p:spPr bwMode="auto">
          <a:xfrm>
            <a:off x="0" y="2403475"/>
            <a:ext cx="91440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000" b="1">
                <a:effectLst>
                  <a:outerShdw blurRad="38100" dist="38100" dir="2700000" algn="tl">
                    <a:srgbClr val="FFFFFF"/>
                  </a:outerShdw>
                </a:effectLst>
                <a:cs typeface="Times New Roman" panose="02020603050405020304" pitchFamily="18" charset="0"/>
              </a:rPr>
              <a:t>c.  Como há diante dEle um memorial escrito daqueles que temem ao Senhor, e que se lembram do Seu nome, assim também é conservado o registro de todos os que se apropriam dos dons que Deus lhes confiou, para usar na salvação de almas. 88</a:t>
            </a:r>
          </a:p>
          <a:p>
            <a:pPr algn="ctr" eaLnBrk="0" hangingPunct="0"/>
            <a:endParaRPr lang="pt-BR" altLang="pt-BR" sz="4000" b="1">
              <a:effectLst>
                <a:outerShdw blurRad="38100" dist="38100" dir="2700000" algn="tl">
                  <a:srgbClr val="FFFFFF"/>
                </a:outerShdw>
              </a:effectLst>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p:cTn id="7" dur="500" fill="hold"/>
                                        <p:tgtEl>
                                          <p:spTgt spid="33794"/>
                                        </p:tgtEl>
                                        <p:attrNameLst>
                                          <p:attrName>ppt_w</p:attrName>
                                        </p:attrNameLst>
                                      </p:cBhvr>
                                      <p:tavLst>
                                        <p:tav tm="0">
                                          <p:val>
                                            <p:fltVal val="0"/>
                                          </p:val>
                                        </p:tav>
                                        <p:tav tm="100000">
                                          <p:val>
                                            <p:strVal val="#ppt_w"/>
                                          </p:val>
                                        </p:tav>
                                      </p:tavLst>
                                    </p:anim>
                                    <p:anim calcmode="lin" valueType="num">
                                      <p:cBhvr>
                                        <p:cTn id="8" dur="500" fill="hold"/>
                                        <p:tgtEl>
                                          <p:spTgt spid="3379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33796"/>
                                        </p:tgtEl>
                                        <p:attrNameLst>
                                          <p:attrName>style.visibility</p:attrName>
                                        </p:attrNameLst>
                                      </p:cBhvr>
                                      <p:to>
                                        <p:strVal val="visible"/>
                                      </p:to>
                                    </p:set>
                                    <p:anim calcmode="lin" valueType="num">
                                      <p:cBhvr>
                                        <p:cTn id="13" dur="1000" fill="hold"/>
                                        <p:tgtEl>
                                          <p:spTgt spid="33796"/>
                                        </p:tgtEl>
                                        <p:attrNameLst>
                                          <p:attrName>ppt_w</p:attrName>
                                        </p:attrNameLst>
                                      </p:cBhvr>
                                      <p:tavLst>
                                        <p:tav tm="0">
                                          <p:val>
                                            <p:fltVal val="0"/>
                                          </p:val>
                                        </p:tav>
                                        <p:tav tm="100000">
                                          <p:val>
                                            <p:strVal val="#ppt_w"/>
                                          </p:val>
                                        </p:tav>
                                      </p:tavLst>
                                    </p:anim>
                                    <p:anim calcmode="lin" valueType="num">
                                      <p:cBhvr>
                                        <p:cTn id="14" dur="1000" fill="hold"/>
                                        <p:tgtEl>
                                          <p:spTgt spid="33796"/>
                                        </p:tgtEl>
                                        <p:attrNameLst>
                                          <p:attrName>ppt_h</p:attrName>
                                        </p:attrNameLst>
                                      </p:cBhvr>
                                      <p:tavLst>
                                        <p:tav tm="0">
                                          <p:val>
                                            <p:fltVal val="0"/>
                                          </p:val>
                                        </p:tav>
                                        <p:tav tm="100000">
                                          <p:val>
                                            <p:strVal val="#ppt_h"/>
                                          </p:val>
                                        </p:tav>
                                      </p:tavLst>
                                    </p:anim>
                                    <p:anim calcmode="lin" valueType="num">
                                      <p:cBhvr>
                                        <p:cTn id="15" dur="1000" fill="hold"/>
                                        <p:tgtEl>
                                          <p:spTgt spid="33796"/>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379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autoUpdateAnimBg="0"/>
      <p:bldP spid="33796" grpId="0"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03EF971E-8B7A-4B55-AD46-33F21463CCDC}"/>
              </a:ext>
            </a:extLst>
          </p:cNvPr>
          <p:cNvSpPr>
            <a:spLocks noChangeArrowheads="1"/>
          </p:cNvSpPr>
          <p:nvPr/>
        </p:nvSpPr>
        <p:spPr bwMode="auto">
          <a:xfrm>
            <a:off x="0" y="1085850"/>
            <a:ext cx="9144000" cy="478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d.   Todo reconhecimento de nossa obrigação para com Deus fortalecerá o senso de obrigação. A gratidão se aprofunda ao lhe darmos expressão, e a alegria que ela traz é vida para a alma e para o corpo. 80</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box(in)">
                                      <p:cBhvr>
                                        <p:cTn id="7" dur="500"/>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9B3D98E-BA18-4754-B3E8-A2BEF5BBEB7D}"/>
              </a:ext>
            </a:extLst>
          </p:cNvPr>
          <p:cNvSpPr>
            <a:spLocks noChangeArrowheads="1"/>
          </p:cNvSpPr>
          <p:nvPr/>
        </p:nvSpPr>
        <p:spPr bwMode="auto">
          <a:xfrm>
            <a:off x="0" y="1374775"/>
            <a:ext cx="9144000" cy="411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e.   Deus vos convida a prová-Lo agora, ao chegar o fim do ano velho, e permitir que o novo ano vos encontre com os tesouros de Deus repletos. ... 89 </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checkerboard(across)">
                                      <p:cBhvr>
                                        <p:cTn id="7" dur="500"/>
                                        <p:tgtEl>
                                          <p:spTgt spid="35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DCFD9D09-94A9-4EBE-A872-E1C92A60B13B}"/>
              </a:ext>
            </a:extLst>
          </p:cNvPr>
          <p:cNvSpPr>
            <a:spLocks noChangeArrowheads="1"/>
          </p:cNvSpPr>
          <p:nvPr/>
        </p:nvSpPr>
        <p:spPr bwMode="auto">
          <a:xfrm>
            <a:off x="0" y="1085850"/>
            <a:ext cx="9144000" cy="545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4400" b="1">
                <a:effectLst>
                  <a:outerShdw blurRad="38100" dist="38100" dir="2700000" algn="tl">
                    <a:srgbClr val="FFFFFF"/>
                  </a:outerShdw>
                </a:effectLst>
                <a:cs typeface="Times New Roman" panose="02020603050405020304" pitchFamily="18" charset="0"/>
              </a:rPr>
              <a:t>   3. </a:t>
            </a:r>
            <a:r>
              <a:rPr lang="pt-BR" altLang="pt-BR" sz="4400" b="1">
                <a:solidFill>
                  <a:schemeClr val="accent2"/>
                </a:solidFill>
                <a:effectLst>
                  <a:outerShdw blurRad="38100" dist="38100" dir="2700000" algn="tl">
                    <a:srgbClr val="000000"/>
                  </a:outerShdw>
                </a:effectLst>
                <a:cs typeface="Times New Roman" panose="02020603050405020304" pitchFamily="18" charset="0"/>
              </a:rPr>
              <a:t>Questão Séria</a:t>
            </a:r>
            <a:r>
              <a:rPr lang="pt-BR" altLang="pt-BR" sz="4400" b="1">
                <a:effectLst>
                  <a:outerShdw blurRad="38100" dist="38100" dir="2700000" algn="tl">
                    <a:srgbClr val="FFFFFF"/>
                  </a:outerShdw>
                </a:effectLst>
                <a:cs typeface="Times New Roman" panose="02020603050405020304" pitchFamily="18" charset="0"/>
              </a:rPr>
              <a:t> Apropriando-se dos Fundos de Reserva de Deus.  </a:t>
            </a:r>
            <a:r>
              <a:rPr lang="pt-BR" altLang="pt-BR" sz="4400" b="1">
                <a:solidFill>
                  <a:schemeClr val="accent2"/>
                </a:solidFill>
                <a:effectLst>
                  <a:outerShdw blurRad="38100" dist="38100" dir="2700000" algn="tl">
                    <a:srgbClr val="000000"/>
                  </a:outerShdw>
                </a:effectLst>
                <a:cs typeface="Times New Roman" panose="02020603050405020304" pitchFamily="18" charset="0"/>
              </a:rPr>
              <a:t>Ecl 8:11</a:t>
            </a:r>
            <a:r>
              <a:rPr lang="pt-BR" altLang="pt-BR" sz="4400" b="1">
                <a:effectLst>
                  <a:outerShdw blurRad="38100" dist="38100" dir="2700000" algn="tl">
                    <a:srgbClr val="FFFFFF"/>
                  </a:outerShdw>
                </a:effectLst>
                <a:cs typeface="Times New Roman" panose="02020603050405020304" pitchFamily="18" charset="0"/>
              </a:rPr>
              <a:t> “Porquanto não se executa logo o juízo sobre a má obra, o coração dos filhos dos homens está inteiramente disposto para praticar o mal.”</a:t>
            </a:r>
          </a:p>
          <a:p>
            <a:pPr algn="l" eaLnBrk="0" hangingPunct="0"/>
            <a:endParaRPr lang="pt-BR" altLang="pt-BR" sz="4400" b="1">
              <a:effectLst>
                <a:outerShdw blurRad="38100" dist="38100" dir="2700000" algn="tl">
                  <a:srgbClr val="FFFFFF"/>
                </a:outerShdw>
              </a:effectLst>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p:cTn id="7" dur="500" fill="hold"/>
                                        <p:tgtEl>
                                          <p:spTgt spid="36866"/>
                                        </p:tgtEl>
                                        <p:attrNameLst>
                                          <p:attrName>ppt_w</p:attrName>
                                        </p:attrNameLst>
                                      </p:cBhvr>
                                      <p:tavLst>
                                        <p:tav tm="0">
                                          <p:val>
                                            <p:fltVal val="0"/>
                                          </p:val>
                                        </p:tav>
                                        <p:tav tm="100000">
                                          <p:val>
                                            <p:strVal val="#ppt_w"/>
                                          </p:val>
                                        </p:tav>
                                      </p:tavLst>
                                    </p:anim>
                                    <p:anim calcmode="lin" valueType="num">
                                      <p:cBhvr>
                                        <p:cTn id="8" dur="500" fill="hold"/>
                                        <p:tgtEl>
                                          <p:spTgt spid="3686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C458E415-3299-4FD7-8A7D-615DEDA8D0BE}"/>
              </a:ext>
            </a:extLst>
          </p:cNvPr>
          <p:cNvSpPr>
            <a:spLocks noChangeArrowheads="1"/>
          </p:cNvSpPr>
          <p:nvPr/>
        </p:nvSpPr>
        <p:spPr bwMode="auto">
          <a:xfrm>
            <a:off x="0" y="0"/>
            <a:ext cx="9144000" cy="411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a.   Coisa séria é apropriar-se dos bens do Senhor, praticar furto para com Deus; pois, ao fazê-lo, as percepções se tornam pervertidas e o coração endurecido. 86</a:t>
            </a:r>
          </a:p>
          <a:p>
            <a:pPr algn="ctr" eaLnBrk="0" hangingPunct="0"/>
            <a:endParaRPr lang="pt-BR" altLang="pt-BR" sz="4400" b="1">
              <a:effectLst>
                <a:outerShdw blurRad="38100" dist="38100" dir="2700000" algn="tl">
                  <a:srgbClr val="FFFFFF"/>
                </a:outerShdw>
              </a:effectLst>
            </a:endParaRPr>
          </a:p>
        </p:txBody>
      </p:sp>
      <p:sp>
        <p:nvSpPr>
          <p:cNvPr id="37891" name="Rectangle 3">
            <a:extLst>
              <a:ext uri="{FF2B5EF4-FFF2-40B4-BE49-F238E27FC236}">
                <a16:creationId xmlns:a16="http://schemas.microsoft.com/office/drawing/2014/main" id="{F2BFB2EA-F377-4812-989C-BEE1FA2431D6}"/>
              </a:ext>
            </a:extLst>
          </p:cNvPr>
          <p:cNvSpPr>
            <a:spLocks noChangeArrowheads="1"/>
          </p:cNvSpPr>
          <p:nvPr/>
        </p:nvSpPr>
        <p:spPr bwMode="auto">
          <a:xfrm>
            <a:off x="0" y="3886200"/>
            <a:ext cx="9144000"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b.  A evasão a Suas ordens positivas concernentes ao dízimo e às ofertas, acha-se registrada nos livros do Céu como roubo a Deus.77</a:t>
            </a:r>
          </a:p>
          <a:p>
            <a:pPr algn="ctr" eaLnBrk="0" hangingPunct="0"/>
            <a:endParaRPr lang="pt-BR" altLang="pt-BR" sz="4400" b="1">
              <a:effectLst>
                <a:outerShdw blurRad="38100" dist="38100" dir="2700000" algn="tl">
                  <a:srgbClr val="FFFFFF"/>
                </a:outerShdw>
              </a:effectLst>
            </a:endParaRP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500" fill="hold"/>
                                        <p:tgtEl>
                                          <p:spTgt spid="37890"/>
                                        </p:tgtEl>
                                        <p:attrNameLst>
                                          <p:attrName>ppt_x</p:attrName>
                                        </p:attrNameLst>
                                      </p:cBhvr>
                                      <p:tavLst>
                                        <p:tav tm="0">
                                          <p:val>
                                            <p:strVal val="0-#ppt_w/2"/>
                                          </p:val>
                                        </p:tav>
                                        <p:tav tm="100000">
                                          <p:val>
                                            <p:strVal val="#ppt_x"/>
                                          </p:val>
                                        </p:tav>
                                      </p:tavLst>
                                    </p:anim>
                                    <p:anim calcmode="lin" valueType="num">
                                      <p:cBhvr additive="base">
                                        <p:cTn id="8" dur="500" fill="hold"/>
                                        <p:tgtEl>
                                          <p:spTgt spid="3789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37891"/>
                                        </p:tgtEl>
                                        <p:attrNameLst>
                                          <p:attrName>style.visibility</p:attrName>
                                        </p:attrNameLst>
                                      </p:cBhvr>
                                      <p:to>
                                        <p:strVal val="visible"/>
                                      </p:to>
                                    </p:set>
                                    <p:animEffect transition="in" filter="slide(fromBottom)">
                                      <p:cBhvr>
                                        <p:cTn id="13" dur="500"/>
                                        <p:tgtEl>
                                          <p:spTgt spid="37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1" grpId="0"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0481F1DC-A1AA-4EF0-B065-EB5288E5DA08}"/>
              </a:ext>
            </a:extLst>
          </p:cNvPr>
          <p:cNvSpPr>
            <a:spLocks noChangeArrowheads="1"/>
          </p:cNvSpPr>
          <p:nvPr/>
        </p:nvSpPr>
        <p:spPr bwMode="auto">
          <a:xfrm>
            <a:off x="0" y="47625"/>
            <a:ext cx="9144000" cy="723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3600" b="1">
                <a:effectLst>
                  <a:outerShdw blurRad="38100" dist="38100" dir="2700000" algn="tl">
                    <a:srgbClr val="FFFFFF"/>
                  </a:outerShdw>
                </a:effectLst>
                <a:cs typeface="Times New Roman" panose="02020603050405020304" pitchFamily="18" charset="0"/>
              </a:rPr>
              <a:t>c.  O último grande dia revelará tanto a eles como a todo o Universo que bem se poderia ter feito, não tivessem eles seguido suas inclinações egoístas, e assim roubado a Deus nos dízimos e ofertas. Poderiam ter posto seu tesouro no banco do Céu, preservando-o em sacos que não envelhecem; mas em vez de o fazerem, gastavam-no consigo mesmos e com seus filhos, e pareciam temer que o Senhor lhes tirasse um pouco do dinheiro ou da influência, e assim tiveram de sofrer perda eterna. 86</a:t>
            </a:r>
          </a:p>
          <a:p>
            <a:pPr algn="ctr" eaLnBrk="0" hangingPunct="0"/>
            <a:endParaRPr lang="pt-BR" altLang="pt-BR" sz="3600" b="1">
              <a:effectLst>
                <a:outerShdw blurRad="38100" dist="38100" dir="2700000" algn="tl">
                  <a:srgbClr val="FFFFFF"/>
                </a:outerShdw>
              </a:effectLst>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p:cTn id="7" dur="500" fill="hold"/>
                                        <p:tgtEl>
                                          <p:spTgt spid="38914"/>
                                        </p:tgtEl>
                                        <p:attrNameLst>
                                          <p:attrName>ppt_w</p:attrName>
                                        </p:attrNameLst>
                                      </p:cBhvr>
                                      <p:tavLst>
                                        <p:tav tm="0">
                                          <p:val>
                                            <p:fltVal val="0"/>
                                          </p:val>
                                        </p:tav>
                                        <p:tav tm="100000">
                                          <p:val>
                                            <p:strVal val="#ppt_w"/>
                                          </p:val>
                                        </p:tav>
                                      </p:tavLst>
                                    </p:anim>
                                    <p:anim calcmode="lin" valueType="num">
                                      <p:cBhvr>
                                        <p:cTn id="8" dur="500" fill="hold"/>
                                        <p:tgtEl>
                                          <p:spTgt spid="389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9B93FA97-569A-4328-9157-60D977A6FFF2}"/>
              </a:ext>
            </a:extLst>
          </p:cNvPr>
          <p:cNvSpPr>
            <a:spLocks noChangeArrowheads="1"/>
          </p:cNvSpPr>
          <p:nvPr/>
        </p:nvSpPr>
        <p:spPr bwMode="auto">
          <a:xfrm>
            <a:off x="0" y="1905000"/>
            <a:ext cx="9144000"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d.  Defraudar o Senhor é o maior crime de que um homem pode ser culpado; e ainda assim é esse pecado profunda e amplamente difundido.</a:t>
            </a:r>
          </a:p>
          <a:p>
            <a:pPr algn="ctr" eaLnBrk="0" hangingPunct="0"/>
            <a:endParaRPr lang="pt-BR" altLang="pt-BR" sz="4400" b="1">
              <a:effectLst>
                <a:outerShdw blurRad="38100" dist="38100" dir="2700000" algn="tl">
                  <a:srgbClr val="FFFFFF"/>
                </a:outerShdw>
              </a:effectLst>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blinds(horizontal)">
                                      <p:cBhvr>
                                        <p:cTn id="7" dur="500"/>
                                        <p:tgtEl>
                                          <p:spTgt spid="39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0C2DF580-6AF6-40ED-AA8D-D76EAA8AC1B2}"/>
              </a:ext>
            </a:extLst>
          </p:cNvPr>
          <p:cNvSpPr>
            <a:spLocks noChangeArrowheads="1"/>
          </p:cNvSpPr>
          <p:nvPr/>
        </p:nvSpPr>
        <p:spPr bwMode="auto">
          <a:xfrm>
            <a:off x="-20638" y="1981200"/>
            <a:ext cx="9144001" cy="338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5400" b="1">
                <a:solidFill>
                  <a:srgbClr val="FF9900"/>
                </a:solidFill>
                <a:effectLst>
                  <a:outerShdw blurRad="38100" dist="38100" dir="2700000" algn="tl">
                    <a:srgbClr val="000000"/>
                  </a:outerShdw>
                </a:effectLst>
                <a:cs typeface="Times New Roman" panose="02020603050405020304" pitchFamily="18" charset="0"/>
              </a:rPr>
              <a:t>IV. O resultado de um reavivamento entre o povo de Deus.</a:t>
            </a:r>
          </a:p>
          <a:p>
            <a:pPr eaLnBrk="0" hangingPunct="0"/>
            <a:endParaRPr lang="pt-BR" altLang="pt-BR" sz="5400" b="1">
              <a:solidFill>
                <a:srgbClr val="FF9900"/>
              </a:solidFill>
              <a:effectLst>
                <a:outerShdw blurRad="38100" dist="38100" dir="2700000" algn="tl">
                  <a:srgbClr val="000000"/>
                </a:outerShdw>
              </a:effectLst>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animEffect transition="in" filter="dissolve">
                                      <p:cBhvr>
                                        <p:cTn id="7" dur="500"/>
                                        <p:tgtEl>
                                          <p:spTgt spid="40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28488108-8EF1-404D-97A4-5DF74F903BFB}"/>
              </a:ext>
            </a:extLst>
          </p:cNvPr>
          <p:cNvSpPr>
            <a:spLocks noChangeArrowheads="1"/>
          </p:cNvSpPr>
          <p:nvPr/>
        </p:nvSpPr>
        <p:spPr bwMode="auto">
          <a:xfrm>
            <a:off x="0" y="381000"/>
            <a:ext cx="91440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4400" b="1">
                <a:effectLst>
                  <a:outerShdw blurRad="38100" dist="38100" dir="2700000" algn="tl">
                    <a:srgbClr val="FFFFFF"/>
                  </a:outerShdw>
                </a:effectLst>
                <a:cs typeface="Times New Roman" panose="02020603050405020304" pitchFamily="18" charset="0"/>
              </a:rPr>
              <a:t> 1.   À igreja de Sydney, Austrália. </a:t>
            </a:r>
          </a:p>
          <a:p>
            <a:pPr eaLnBrk="0" hangingPunct="0"/>
            <a:endParaRPr lang="pt-BR" altLang="pt-BR" sz="4400" b="1">
              <a:effectLst>
                <a:outerShdw blurRad="38100" dist="38100" dir="2700000" algn="tl">
                  <a:srgbClr val="FFFFFF"/>
                </a:outerShdw>
              </a:effectLst>
            </a:endParaRPr>
          </a:p>
        </p:txBody>
      </p:sp>
      <p:sp>
        <p:nvSpPr>
          <p:cNvPr id="41987" name="Rectangle 3">
            <a:extLst>
              <a:ext uri="{FF2B5EF4-FFF2-40B4-BE49-F238E27FC236}">
                <a16:creationId xmlns:a16="http://schemas.microsoft.com/office/drawing/2014/main" id="{3C23BEA1-F1E2-4840-BD56-54CD77B10D6E}"/>
              </a:ext>
            </a:extLst>
          </p:cNvPr>
          <p:cNvSpPr>
            <a:spLocks noChangeArrowheads="1"/>
          </p:cNvSpPr>
          <p:nvPr/>
        </p:nvSpPr>
        <p:spPr bwMode="auto">
          <a:xfrm>
            <a:off x="0" y="1965325"/>
            <a:ext cx="91440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000" b="1">
                <a:effectLst>
                  <a:outerShdw blurRad="38100" dist="38100" dir="2700000" algn="tl">
                    <a:srgbClr val="FFFFFF"/>
                  </a:outerShdw>
                </a:effectLst>
                <a:cs typeface="Times New Roman" panose="02020603050405020304" pitchFamily="18" charset="0"/>
              </a:rPr>
              <a:t>a.   Meu pai deve devolver o dízimo? Recentemente teve grande prejuízo, e diz que logo que liquidar sua dívida devolverá o dízimo. Perguntei: "Como considerais nossa obrigação para com Deus, que nos dá a vida e a respiração, e todas as bênçãos que desfrutamos?” 92</a:t>
            </a:r>
          </a:p>
          <a:p>
            <a:pPr eaLnBrk="0" hangingPunct="0"/>
            <a:endParaRPr lang="pt-BR" altLang="pt-BR" sz="4000" b="1">
              <a:effectLst>
                <a:outerShdw blurRad="38100" dist="38100" dir="2700000" algn="tl">
                  <a:srgbClr val="FFFFFF"/>
                </a:outerShdw>
              </a:effectLst>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iterate type="wd">
                                    <p:tmPct val="100000"/>
                                  </p:iterate>
                                  <p:childTnLst>
                                    <p:set>
                                      <p:cBhvr>
                                        <p:cTn id="6" dur="1" fill="hold">
                                          <p:stCondLst>
                                            <p:cond delay="0"/>
                                          </p:stCondLst>
                                        </p:cTn>
                                        <p:tgtEl>
                                          <p:spTgt spid="41986"/>
                                        </p:tgtEl>
                                        <p:attrNameLst>
                                          <p:attrName>style.visibility</p:attrName>
                                        </p:attrNameLst>
                                      </p:cBhvr>
                                      <p:to>
                                        <p:strVal val="visible"/>
                                      </p:to>
                                    </p:set>
                                    <p:anim calcmode="lin" valueType="num">
                                      <p:cBhvr additive="base">
                                        <p:cTn id="7" dur="300" fill="hold"/>
                                        <p:tgtEl>
                                          <p:spTgt spid="41986"/>
                                        </p:tgtEl>
                                        <p:attrNameLst>
                                          <p:attrName>ppt_x</p:attrName>
                                        </p:attrNameLst>
                                      </p:cBhvr>
                                      <p:tavLst>
                                        <p:tav tm="0">
                                          <p:val>
                                            <p:strVal val="#ppt_x"/>
                                          </p:val>
                                        </p:tav>
                                        <p:tav tm="100000">
                                          <p:val>
                                            <p:strVal val="#ppt_x"/>
                                          </p:val>
                                        </p:tav>
                                      </p:tavLst>
                                    </p:anim>
                                    <p:anim calcmode="lin" valueType="num">
                                      <p:cBhvr additive="base">
                                        <p:cTn id="8" dur="300" fill="hold"/>
                                        <p:tgtEl>
                                          <p:spTgt spid="4198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41987"/>
                                        </p:tgtEl>
                                        <p:attrNameLst>
                                          <p:attrName>style.visibility</p:attrName>
                                        </p:attrNameLst>
                                      </p:cBhvr>
                                      <p:to>
                                        <p:strVal val="visible"/>
                                      </p:to>
                                    </p:set>
                                    <p:animEffect transition="in" filter="slide(fromBottom)">
                                      <p:cBhvr>
                                        <p:cTn id="13" dur="500"/>
                                        <p:tgtEl>
                                          <p:spTgt spid="419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autoUpdateAnimBg="0"/>
      <p:bldP spid="41987"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B2FE5EB-9EFE-437E-9582-07473F6363C0}"/>
              </a:ext>
            </a:extLst>
          </p:cNvPr>
          <p:cNvSpPr>
            <a:spLocks noChangeArrowheads="1"/>
          </p:cNvSpPr>
          <p:nvPr/>
        </p:nvSpPr>
        <p:spPr bwMode="auto">
          <a:xfrm>
            <a:off x="685800" y="304800"/>
            <a:ext cx="7772400" cy="327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228600" algn="l"/>
              </a:tabLst>
              <a:defRPr sz="2400">
                <a:solidFill>
                  <a:schemeClr val="tx1"/>
                </a:solidFill>
                <a:latin typeface="Times New Roman" panose="02020603050405020304" pitchFamily="18" charset="0"/>
              </a:defRPr>
            </a:lvl1pPr>
            <a:lvl2pPr algn="l">
              <a:tabLst>
                <a:tab pos="228600" algn="l"/>
              </a:tabLst>
              <a:defRPr sz="2400">
                <a:solidFill>
                  <a:schemeClr val="tx1"/>
                </a:solidFill>
                <a:latin typeface="Times New Roman" panose="02020603050405020304" pitchFamily="18" charset="0"/>
              </a:defRPr>
            </a:lvl2pPr>
            <a:lvl3pPr algn="l">
              <a:tabLst>
                <a:tab pos="228600" algn="l"/>
              </a:tabLst>
              <a:defRPr sz="2400">
                <a:solidFill>
                  <a:schemeClr val="tx1"/>
                </a:solidFill>
                <a:latin typeface="Times New Roman" panose="02020603050405020304" pitchFamily="18" charset="0"/>
              </a:defRPr>
            </a:lvl3pPr>
            <a:lvl4pPr algn="l">
              <a:tabLst>
                <a:tab pos="228600" algn="l"/>
              </a:tabLst>
              <a:defRPr sz="2400">
                <a:solidFill>
                  <a:schemeClr val="tx1"/>
                </a:solidFill>
                <a:latin typeface="Times New Roman" panose="02020603050405020304" pitchFamily="18" charset="0"/>
              </a:defRPr>
            </a:lvl4pPr>
            <a:lvl5pPr algn="l">
              <a:tabLst>
                <a:tab pos="228600" algn="l"/>
              </a:tabLst>
              <a:defRPr sz="2400">
                <a:solidFill>
                  <a:schemeClr val="tx1"/>
                </a:solidFill>
                <a:latin typeface="Times New Roman" panose="02020603050405020304" pitchFamily="18" charset="0"/>
              </a:defRPr>
            </a:lvl5pPr>
            <a:lvl6pPr fontAlgn="base">
              <a:spcBef>
                <a:spcPct val="0"/>
              </a:spcBef>
              <a:spcAft>
                <a:spcPct val="0"/>
              </a:spcAft>
              <a:tabLst>
                <a:tab pos="228600" algn="l"/>
              </a:tabLst>
              <a:defRPr sz="2400">
                <a:solidFill>
                  <a:schemeClr val="tx1"/>
                </a:solidFill>
                <a:latin typeface="Times New Roman" panose="02020603050405020304" pitchFamily="18" charset="0"/>
              </a:defRPr>
            </a:lvl6pPr>
            <a:lvl7pPr fontAlgn="base">
              <a:spcBef>
                <a:spcPct val="0"/>
              </a:spcBef>
              <a:spcAft>
                <a:spcPct val="0"/>
              </a:spcAft>
              <a:tabLst>
                <a:tab pos="228600" algn="l"/>
              </a:tabLst>
              <a:defRPr sz="2400">
                <a:solidFill>
                  <a:schemeClr val="tx1"/>
                </a:solidFill>
                <a:latin typeface="Times New Roman" panose="02020603050405020304" pitchFamily="18" charset="0"/>
              </a:defRPr>
            </a:lvl7pPr>
            <a:lvl8pPr fontAlgn="base">
              <a:spcBef>
                <a:spcPct val="0"/>
              </a:spcBef>
              <a:spcAft>
                <a:spcPct val="0"/>
              </a:spcAft>
              <a:tabLst>
                <a:tab pos="228600" algn="l"/>
              </a:tabLst>
              <a:defRPr sz="2400">
                <a:solidFill>
                  <a:schemeClr val="tx1"/>
                </a:solidFill>
                <a:latin typeface="Times New Roman" panose="02020603050405020304" pitchFamily="18" charset="0"/>
              </a:defRPr>
            </a:lvl8pPr>
            <a:lvl9pPr fontAlgn="base">
              <a:spcBef>
                <a:spcPct val="0"/>
              </a:spcBef>
              <a:spcAft>
                <a:spcPct val="0"/>
              </a:spcAft>
              <a:tabLst>
                <a:tab pos="228600"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2.  O dízimo era uma prática comum em Babilônia. O dízimo era para o templo e para o próprio rei. </a:t>
            </a:r>
          </a:p>
          <a:p>
            <a:pPr eaLnBrk="0" hangingPunct="0"/>
            <a:r>
              <a:rPr lang="pt-BR" altLang="pt-BR" sz="900">
                <a:cs typeface="Times New Roman" panose="02020603050405020304" pitchFamily="18" charset="0"/>
              </a:rPr>
              <a:t> </a:t>
            </a:r>
            <a:endParaRPr lang="pt-BR" altLang="pt-BR" sz="1200">
              <a:cs typeface="Times New Roman" panose="02020603050405020304" pitchFamily="18" charset="0"/>
            </a:endParaRPr>
          </a:p>
          <a:p>
            <a:pPr eaLnBrk="0" hangingPunct="0"/>
            <a:endParaRPr lang="pt-BR" altLang="pt-BR"/>
          </a:p>
        </p:txBody>
      </p:sp>
      <p:sp>
        <p:nvSpPr>
          <p:cNvPr id="5123" name="Rectangle 3">
            <a:extLst>
              <a:ext uri="{FF2B5EF4-FFF2-40B4-BE49-F238E27FC236}">
                <a16:creationId xmlns:a16="http://schemas.microsoft.com/office/drawing/2014/main" id="{733AACBA-3E62-4612-8EA3-2619847737D7}"/>
              </a:ext>
            </a:extLst>
          </p:cNvPr>
          <p:cNvSpPr>
            <a:spLocks noChangeArrowheads="1"/>
          </p:cNvSpPr>
          <p:nvPr/>
        </p:nvSpPr>
        <p:spPr bwMode="auto">
          <a:xfrm>
            <a:off x="76200" y="3568700"/>
            <a:ext cx="9144000" cy="344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228600" algn="l"/>
              </a:tabLst>
              <a:defRPr sz="2400">
                <a:solidFill>
                  <a:schemeClr val="tx1"/>
                </a:solidFill>
                <a:latin typeface="Times New Roman" panose="02020603050405020304" pitchFamily="18" charset="0"/>
              </a:defRPr>
            </a:lvl1pPr>
            <a:lvl2pPr algn="l">
              <a:tabLst>
                <a:tab pos="228600" algn="l"/>
              </a:tabLst>
              <a:defRPr sz="2400">
                <a:solidFill>
                  <a:schemeClr val="tx1"/>
                </a:solidFill>
                <a:latin typeface="Times New Roman" panose="02020603050405020304" pitchFamily="18" charset="0"/>
              </a:defRPr>
            </a:lvl2pPr>
            <a:lvl3pPr algn="l">
              <a:tabLst>
                <a:tab pos="228600" algn="l"/>
              </a:tabLst>
              <a:defRPr sz="2400">
                <a:solidFill>
                  <a:schemeClr val="tx1"/>
                </a:solidFill>
                <a:latin typeface="Times New Roman" panose="02020603050405020304" pitchFamily="18" charset="0"/>
              </a:defRPr>
            </a:lvl3pPr>
            <a:lvl4pPr algn="l">
              <a:tabLst>
                <a:tab pos="228600" algn="l"/>
              </a:tabLst>
              <a:defRPr sz="2400">
                <a:solidFill>
                  <a:schemeClr val="tx1"/>
                </a:solidFill>
                <a:latin typeface="Times New Roman" panose="02020603050405020304" pitchFamily="18" charset="0"/>
              </a:defRPr>
            </a:lvl4pPr>
            <a:lvl5pPr algn="l">
              <a:tabLst>
                <a:tab pos="228600" algn="l"/>
              </a:tabLst>
              <a:defRPr sz="2400">
                <a:solidFill>
                  <a:schemeClr val="tx1"/>
                </a:solidFill>
                <a:latin typeface="Times New Roman" panose="02020603050405020304" pitchFamily="18" charset="0"/>
              </a:defRPr>
            </a:lvl5pPr>
            <a:lvl6pPr fontAlgn="base">
              <a:spcBef>
                <a:spcPct val="0"/>
              </a:spcBef>
              <a:spcAft>
                <a:spcPct val="0"/>
              </a:spcAft>
              <a:tabLst>
                <a:tab pos="228600" algn="l"/>
              </a:tabLst>
              <a:defRPr sz="2400">
                <a:solidFill>
                  <a:schemeClr val="tx1"/>
                </a:solidFill>
                <a:latin typeface="Times New Roman" panose="02020603050405020304" pitchFamily="18" charset="0"/>
              </a:defRPr>
            </a:lvl6pPr>
            <a:lvl7pPr fontAlgn="base">
              <a:spcBef>
                <a:spcPct val="0"/>
              </a:spcBef>
              <a:spcAft>
                <a:spcPct val="0"/>
              </a:spcAft>
              <a:tabLst>
                <a:tab pos="228600" algn="l"/>
              </a:tabLst>
              <a:defRPr sz="2400">
                <a:solidFill>
                  <a:schemeClr val="tx1"/>
                </a:solidFill>
                <a:latin typeface="Times New Roman" panose="02020603050405020304" pitchFamily="18" charset="0"/>
              </a:defRPr>
            </a:lvl7pPr>
            <a:lvl8pPr fontAlgn="base">
              <a:spcBef>
                <a:spcPct val="0"/>
              </a:spcBef>
              <a:spcAft>
                <a:spcPct val="0"/>
              </a:spcAft>
              <a:tabLst>
                <a:tab pos="228600" algn="l"/>
              </a:tabLst>
              <a:defRPr sz="2400">
                <a:solidFill>
                  <a:schemeClr val="tx1"/>
                </a:solidFill>
                <a:latin typeface="Times New Roman" panose="02020603050405020304" pitchFamily="18" charset="0"/>
              </a:defRPr>
            </a:lvl8pPr>
            <a:lvl9pPr fontAlgn="base">
              <a:spcBef>
                <a:spcPct val="0"/>
              </a:spcBef>
              <a:spcAft>
                <a:spcPct val="0"/>
              </a:spcAft>
              <a:tabLst>
                <a:tab pos="228600"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3.  O dízimo era reconhecido e praticado entre os persas, gregos e romanos. A origem desta prática generalizada é desconhecida.</a:t>
            </a:r>
          </a:p>
          <a:p>
            <a:pPr algn="ctr" eaLnBrk="0" hangingPunct="0"/>
            <a:endParaRPr lang="pt-BR" altLang="pt-BR" sz="4400" b="1">
              <a:effectLst>
                <a:outerShdw blurRad="38100" dist="38100" dir="2700000" algn="tl">
                  <a:srgbClr val="FFFFFF"/>
                </a:outerShdw>
              </a:effectLst>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heckerboard(across)">
                                      <p:cBhvr>
                                        <p:cTn id="7" dur="500"/>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123"/>
                                        </p:tgtEl>
                                        <p:attrNameLst>
                                          <p:attrName>style.visibility</p:attrName>
                                        </p:attrNameLst>
                                      </p:cBhvr>
                                      <p:to>
                                        <p:strVal val="visible"/>
                                      </p:to>
                                    </p:set>
                                    <p:anim calcmode="lin" valueType="num">
                                      <p:cBhvr additive="base">
                                        <p:cTn id="12" dur="500" fill="hold"/>
                                        <p:tgtEl>
                                          <p:spTgt spid="5123"/>
                                        </p:tgtEl>
                                        <p:attrNameLst>
                                          <p:attrName>ppt_x</p:attrName>
                                        </p:attrNameLst>
                                      </p:cBhvr>
                                      <p:tavLst>
                                        <p:tav tm="0">
                                          <p:val>
                                            <p:strVal val="0-#ppt_w/2"/>
                                          </p:val>
                                        </p:tav>
                                        <p:tav tm="100000">
                                          <p:val>
                                            <p:strVal val="#ppt_x"/>
                                          </p:val>
                                        </p:tav>
                                      </p:tavLst>
                                    </p:anim>
                                    <p:anim calcmode="lin" valueType="num">
                                      <p:cBhvr additive="base">
                                        <p:cTn id="13" dur="500" fill="hold"/>
                                        <p:tgtEl>
                                          <p:spTgt spid="51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FDD6776F-B23C-451E-B48F-EB2AB0C22C52}"/>
              </a:ext>
            </a:extLst>
          </p:cNvPr>
          <p:cNvSpPr>
            <a:spLocks noChangeArrowheads="1"/>
          </p:cNvSpPr>
          <p:nvPr/>
        </p:nvSpPr>
        <p:spPr bwMode="auto">
          <a:xfrm>
            <a:off x="0" y="609600"/>
            <a:ext cx="9144000" cy="612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b.    </a:t>
            </a:r>
            <a:r>
              <a:rPr lang="pt-BR" altLang="pt-BR" sz="4400" b="1">
                <a:solidFill>
                  <a:schemeClr val="accent2"/>
                </a:solidFill>
                <a:effectLst>
                  <a:outerShdw blurRad="38100" dist="38100" dir="2700000" algn="tl">
                    <a:srgbClr val="000000"/>
                  </a:outerShdw>
                </a:effectLst>
                <a:cs typeface="Times New Roman" panose="02020603050405020304" pitchFamily="18" charset="0"/>
              </a:rPr>
              <a:t>Mal. 3:8 e 9</a:t>
            </a:r>
            <a:r>
              <a:rPr lang="pt-BR" altLang="pt-BR" sz="4400" b="1">
                <a:effectLst>
                  <a:outerShdw blurRad="38100" dist="38100" dir="2700000" algn="tl">
                    <a:srgbClr val="FFFFFF"/>
                  </a:outerShdw>
                </a:effectLst>
                <a:cs typeface="Times New Roman" panose="02020603050405020304" pitchFamily="18" charset="0"/>
              </a:rPr>
              <a:t>. Depois de tal declaração, ousaria eu dizer-vos: “Não precisais dar o dízimo enquanto estiverdes devendo? Quer que eu vos diga que certamente deveis pagar tudo o que deveis a qualquer homem, embora roubeis a Deus, para fazê-lo?" 92</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p:cTn id="7" dur="500" fill="hold"/>
                                        <p:tgtEl>
                                          <p:spTgt spid="43010"/>
                                        </p:tgtEl>
                                        <p:attrNameLst>
                                          <p:attrName>ppt_w</p:attrName>
                                        </p:attrNameLst>
                                      </p:cBhvr>
                                      <p:tavLst>
                                        <p:tav tm="0">
                                          <p:val>
                                            <p:fltVal val="0"/>
                                          </p:val>
                                        </p:tav>
                                        <p:tav tm="100000">
                                          <p:val>
                                            <p:strVal val="#ppt_w"/>
                                          </p:val>
                                        </p:tav>
                                      </p:tavLst>
                                    </p:anim>
                                    <p:anim calcmode="lin" valueType="num">
                                      <p:cBhvr>
                                        <p:cTn id="8" dur="500" fill="hold"/>
                                        <p:tgtEl>
                                          <p:spTgt spid="430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317DEE8B-633A-436B-B7F3-FD47BBBC34EF}"/>
              </a:ext>
            </a:extLst>
          </p:cNvPr>
          <p:cNvSpPr>
            <a:spLocks noChangeArrowheads="1"/>
          </p:cNvSpPr>
          <p:nvPr/>
        </p:nvSpPr>
        <p:spPr bwMode="auto">
          <a:xfrm>
            <a:off x="0" y="0"/>
            <a:ext cx="91440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73063" algn="l"/>
              </a:tabLst>
              <a:defRPr sz="2400">
                <a:solidFill>
                  <a:schemeClr val="tx1"/>
                </a:solidFill>
                <a:latin typeface="Times New Roman" panose="02020603050405020304" pitchFamily="18" charset="0"/>
              </a:defRPr>
            </a:lvl1pPr>
            <a:lvl2pPr algn="l">
              <a:tabLst>
                <a:tab pos="373063" algn="l"/>
              </a:tabLst>
              <a:defRPr sz="2400">
                <a:solidFill>
                  <a:schemeClr val="tx1"/>
                </a:solidFill>
                <a:latin typeface="Times New Roman" panose="02020603050405020304" pitchFamily="18" charset="0"/>
              </a:defRPr>
            </a:lvl2pPr>
            <a:lvl3pPr algn="l">
              <a:tabLst>
                <a:tab pos="373063" algn="l"/>
              </a:tabLst>
              <a:defRPr sz="2400">
                <a:solidFill>
                  <a:schemeClr val="tx1"/>
                </a:solidFill>
                <a:latin typeface="Times New Roman" panose="02020603050405020304" pitchFamily="18" charset="0"/>
              </a:defRPr>
            </a:lvl3pPr>
            <a:lvl4pPr algn="l">
              <a:tabLst>
                <a:tab pos="373063" algn="l"/>
              </a:tabLst>
              <a:defRPr sz="2400">
                <a:solidFill>
                  <a:schemeClr val="tx1"/>
                </a:solidFill>
                <a:latin typeface="Times New Roman" panose="02020603050405020304" pitchFamily="18" charset="0"/>
              </a:defRPr>
            </a:lvl4pPr>
            <a:lvl5pPr algn="l">
              <a:tabLst>
                <a:tab pos="373063" algn="l"/>
              </a:tabLst>
              <a:defRPr sz="2400">
                <a:solidFill>
                  <a:schemeClr val="tx1"/>
                </a:solidFill>
                <a:latin typeface="Times New Roman" panose="02020603050405020304" pitchFamily="18" charset="0"/>
              </a:defRPr>
            </a:lvl5pPr>
            <a:lvl6pPr fontAlgn="base">
              <a:spcBef>
                <a:spcPct val="0"/>
              </a:spcBef>
              <a:spcAft>
                <a:spcPct val="0"/>
              </a:spcAft>
              <a:tabLst>
                <a:tab pos="373063" algn="l"/>
              </a:tabLst>
              <a:defRPr sz="2400">
                <a:solidFill>
                  <a:schemeClr val="tx1"/>
                </a:solidFill>
                <a:latin typeface="Times New Roman" panose="02020603050405020304" pitchFamily="18" charset="0"/>
              </a:defRPr>
            </a:lvl6pPr>
            <a:lvl7pPr fontAlgn="base">
              <a:spcBef>
                <a:spcPct val="0"/>
              </a:spcBef>
              <a:spcAft>
                <a:spcPct val="0"/>
              </a:spcAft>
              <a:tabLst>
                <a:tab pos="373063" algn="l"/>
              </a:tabLst>
              <a:defRPr sz="2400">
                <a:solidFill>
                  <a:schemeClr val="tx1"/>
                </a:solidFill>
                <a:latin typeface="Times New Roman" panose="02020603050405020304" pitchFamily="18" charset="0"/>
              </a:defRPr>
            </a:lvl7pPr>
            <a:lvl8pPr fontAlgn="base">
              <a:spcBef>
                <a:spcPct val="0"/>
              </a:spcBef>
              <a:spcAft>
                <a:spcPct val="0"/>
              </a:spcAft>
              <a:tabLst>
                <a:tab pos="373063" algn="l"/>
              </a:tabLst>
              <a:defRPr sz="2400">
                <a:solidFill>
                  <a:schemeClr val="tx1"/>
                </a:solidFill>
                <a:latin typeface="Times New Roman" panose="02020603050405020304" pitchFamily="18" charset="0"/>
              </a:defRPr>
            </a:lvl8pPr>
            <a:lvl9pPr fontAlgn="base">
              <a:spcBef>
                <a:spcPct val="0"/>
              </a:spcBef>
              <a:spcAft>
                <a:spcPct val="0"/>
              </a:spcAft>
              <a:tabLst>
                <a:tab pos="373063"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2.  Restituição com Contrição</a:t>
            </a:r>
          </a:p>
          <a:p>
            <a:pPr algn="ctr" eaLnBrk="0" hangingPunct="0"/>
            <a:endParaRPr lang="pt-BR" altLang="pt-BR" sz="4400" b="1">
              <a:effectLst>
                <a:outerShdw blurRad="38100" dist="38100" dir="2700000" algn="tl">
                  <a:srgbClr val="FFFFFF"/>
                </a:outerShdw>
              </a:effectLst>
            </a:endParaRPr>
          </a:p>
        </p:txBody>
      </p:sp>
      <p:sp>
        <p:nvSpPr>
          <p:cNvPr id="44035" name="Rectangle 3">
            <a:extLst>
              <a:ext uri="{FF2B5EF4-FFF2-40B4-BE49-F238E27FC236}">
                <a16:creationId xmlns:a16="http://schemas.microsoft.com/office/drawing/2014/main" id="{4A368C19-8A26-4730-8449-14B90C055489}"/>
              </a:ext>
            </a:extLst>
          </p:cNvPr>
          <p:cNvSpPr>
            <a:spLocks noChangeArrowheads="1"/>
          </p:cNvSpPr>
          <p:nvPr/>
        </p:nvSpPr>
        <p:spPr bwMode="auto">
          <a:xfrm>
            <a:off x="0" y="1066800"/>
            <a:ext cx="9144000" cy="6291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3700" b="1">
                <a:effectLst>
                  <a:outerShdw blurRad="38100" dist="38100" dir="2700000" algn="tl">
                    <a:srgbClr val="FFFFFF"/>
                  </a:outerShdw>
                </a:effectLst>
                <a:cs typeface="Times New Roman" panose="02020603050405020304" pitchFamily="18" charset="0"/>
              </a:rPr>
              <a:t>Onde quer que tenha havido qualquer negligência de vossa parte em restituir ao Senhor o que Lhe pertence, arrependei-vos, com contrição de alma, e fazei restituição, para que Sua maldição não recaia sobre vós. ... Quando tiverdes feito o possível, de vossa parte, não retendo nada do que pertence a vosso Criador, podereis pedir-Lhe que proveja os meios para enviar ao mundo a mensagem da verdade.</a:t>
            </a:r>
          </a:p>
          <a:p>
            <a:pPr algn="l" eaLnBrk="0" hangingPunct="0"/>
            <a:endParaRPr lang="pt-BR" altLang="pt-BR" sz="3700" b="1">
              <a:effectLst>
                <a:outerShdw blurRad="38100" dist="38100" dir="2700000" algn="tl">
                  <a:srgbClr val="FFFFFF"/>
                </a:outerShdw>
              </a:effectLst>
            </a:endParaRP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p:cTn id="7" dur="500" fill="hold"/>
                                        <p:tgtEl>
                                          <p:spTgt spid="44034"/>
                                        </p:tgtEl>
                                        <p:attrNameLst>
                                          <p:attrName>ppt_w</p:attrName>
                                        </p:attrNameLst>
                                      </p:cBhvr>
                                      <p:tavLst>
                                        <p:tav tm="0">
                                          <p:val>
                                            <p:fltVal val="0"/>
                                          </p:val>
                                        </p:tav>
                                        <p:tav tm="100000">
                                          <p:val>
                                            <p:strVal val="#ppt_w"/>
                                          </p:val>
                                        </p:tav>
                                      </p:tavLst>
                                    </p:anim>
                                    <p:anim calcmode="lin" valueType="num">
                                      <p:cBhvr>
                                        <p:cTn id="8" dur="500" fill="hold"/>
                                        <p:tgtEl>
                                          <p:spTgt spid="4403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44035"/>
                                        </p:tgtEl>
                                        <p:attrNameLst>
                                          <p:attrName>style.visibility</p:attrName>
                                        </p:attrNameLst>
                                      </p:cBhvr>
                                      <p:to>
                                        <p:strVal val="visible"/>
                                      </p:to>
                                    </p:set>
                                    <p:animEffect transition="in" filter="dissolve">
                                      <p:cBhvr>
                                        <p:cTn id="13" dur="500"/>
                                        <p:tgtEl>
                                          <p:spTgt spid="44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626D0E20-1009-4611-BDFB-046CB813A21B}"/>
              </a:ext>
            </a:extLst>
          </p:cNvPr>
          <p:cNvSpPr>
            <a:spLocks noChangeArrowheads="1"/>
          </p:cNvSpPr>
          <p:nvPr/>
        </p:nvSpPr>
        <p:spPr bwMode="auto">
          <a:xfrm>
            <a:off x="0" y="0"/>
            <a:ext cx="91440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73063" algn="l"/>
              </a:tabLst>
              <a:defRPr sz="2400">
                <a:solidFill>
                  <a:schemeClr val="tx1"/>
                </a:solidFill>
                <a:latin typeface="Times New Roman" panose="02020603050405020304" pitchFamily="18" charset="0"/>
              </a:defRPr>
            </a:lvl1pPr>
            <a:lvl2pPr algn="l">
              <a:tabLst>
                <a:tab pos="373063" algn="l"/>
              </a:tabLst>
              <a:defRPr sz="2400">
                <a:solidFill>
                  <a:schemeClr val="tx1"/>
                </a:solidFill>
                <a:latin typeface="Times New Roman" panose="02020603050405020304" pitchFamily="18" charset="0"/>
              </a:defRPr>
            </a:lvl2pPr>
            <a:lvl3pPr algn="l">
              <a:tabLst>
                <a:tab pos="373063" algn="l"/>
              </a:tabLst>
              <a:defRPr sz="2400">
                <a:solidFill>
                  <a:schemeClr val="tx1"/>
                </a:solidFill>
                <a:latin typeface="Times New Roman" panose="02020603050405020304" pitchFamily="18" charset="0"/>
              </a:defRPr>
            </a:lvl3pPr>
            <a:lvl4pPr algn="l">
              <a:tabLst>
                <a:tab pos="373063" algn="l"/>
              </a:tabLst>
              <a:defRPr sz="2400">
                <a:solidFill>
                  <a:schemeClr val="tx1"/>
                </a:solidFill>
                <a:latin typeface="Times New Roman" panose="02020603050405020304" pitchFamily="18" charset="0"/>
              </a:defRPr>
            </a:lvl4pPr>
            <a:lvl5pPr algn="l">
              <a:tabLst>
                <a:tab pos="373063" algn="l"/>
              </a:tabLst>
              <a:defRPr sz="2400">
                <a:solidFill>
                  <a:schemeClr val="tx1"/>
                </a:solidFill>
                <a:latin typeface="Times New Roman" panose="02020603050405020304" pitchFamily="18" charset="0"/>
              </a:defRPr>
            </a:lvl5pPr>
            <a:lvl6pPr fontAlgn="base">
              <a:spcBef>
                <a:spcPct val="0"/>
              </a:spcBef>
              <a:spcAft>
                <a:spcPct val="0"/>
              </a:spcAft>
              <a:tabLst>
                <a:tab pos="373063" algn="l"/>
              </a:tabLst>
              <a:defRPr sz="2400">
                <a:solidFill>
                  <a:schemeClr val="tx1"/>
                </a:solidFill>
                <a:latin typeface="Times New Roman" panose="02020603050405020304" pitchFamily="18" charset="0"/>
              </a:defRPr>
            </a:lvl6pPr>
            <a:lvl7pPr fontAlgn="base">
              <a:spcBef>
                <a:spcPct val="0"/>
              </a:spcBef>
              <a:spcAft>
                <a:spcPct val="0"/>
              </a:spcAft>
              <a:tabLst>
                <a:tab pos="373063" algn="l"/>
              </a:tabLst>
              <a:defRPr sz="2400">
                <a:solidFill>
                  <a:schemeClr val="tx1"/>
                </a:solidFill>
                <a:latin typeface="Times New Roman" panose="02020603050405020304" pitchFamily="18" charset="0"/>
              </a:defRPr>
            </a:lvl7pPr>
            <a:lvl8pPr fontAlgn="base">
              <a:spcBef>
                <a:spcPct val="0"/>
              </a:spcBef>
              <a:spcAft>
                <a:spcPct val="0"/>
              </a:spcAft>
              <a:tabLst>
                <a:tab pos="373063" algn="l"/>
              </a:tabLst>
              <a:defRPr sz="2400">
                <a:solidFill>
                  <a:schemeClr val="tx1"/>
                </a:solidFill>
                <a:latin typeface="Times New Roman" panose="02020603050405020304" pitchFamily="18" charset="0"/>
              </a:defRPr>
            </a:lvl8pPr>
            <a:lvl9pPr fontAlgn="base">
              <a:spcBef>
                <a:spcPct val="0"/>
              </a:spcBef>
              <a:spcAft>
                <a:spcPct val="0"/>
              </a:spcAft>
              <a:tabLst>
                <a:tab pos="373063"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3.  A Oração não Substitui o Dízimo</a:t>
            </a:r>
          </a:p>
          <a:p>
            <a:pPr eaLnBrk="0" hangingPunct="0"/>
            <a:endParaRPr lang="pt-BR" altLang="pt-BR" sz="4400">
              <a:effectLst>
                <a:outerShdw blurRad="38100" dist="38100" dir="2700000" algn="tl">
                  <a:srgbClr val="FFFFFF"/>
                </a:outerShdw>
              </a:effectLst>
            </a:endParaRPr>
          </a:p>
        </p:txBody>
      </p:sp>
      <p:sp>
        <p:nvSpPr>
          <p:cNvPr id="45059" name="Rectangle 3">
            <a:extLst>
              <a:ext uri="{FF2B5EF4-FFF2-40B4-BE49-F238E27FC236}">
                <a16:creationId xmlns:a16="http://schemas.microsoft.com/office/drawing/2014/main" id="{1653751F-E990-449A-B83A-8C29554C60DB}"/>
              </a:ext>
            </a:extLst>
          </p:cNvPr>
          <p:cNvSpPr>
            <a:spLocks noChangeArrowheads="1"/>
          </p:cNvSpPr>
          <p:nvPr/>
        </p:nvSpPr>
        <p:spPr bwMode="auto">
          <a:xfrm>
            <a:off x="0" y="1312863"/>
            <a:ext cx="9144000" cy="5849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4200" b="1">
                <a:effectLst>
                  <a:outerShdw blurRad="38100" dist="38100" dir="2700000" algn="tl">
                    <a:srgbClr val="FFFFFF"/>
                  </a:outerShdw>
                </a:effectLst>
                <a:cs typeface="Times New Roman" panose="02020603050405020304" pitchFamily="18" charset="0"/>
              </a:rPr>
              <a:t>A oração não tem o fim de operar qualquer mudança em Deus; ela nos põe em harmonia com Ele. Não ocupa o lugar do dever. Por mais freqüentes e fervorosas que sejam as orações feitas, jamais serão aceitas por Deus em lugar de nosso dízimo. A oração não paga nossas dívidas para com o Senhor. 99</a:t>
            </a:r>
          </a:p>
          <a:p>
            <a:pPr eaLnBrk="0" hangingPunct="0"/>
            <a:endParaRPr lang="pt-BR" altLang="pt-BR" sz="4200" b="1">
              <a:effectLst>
                <a:outerShdw blurRad="38100" dist="38100" dir="2700000" algn="tl">
                  <a:srgbClr val="FFFFFF"/>
                </a:outerShdw>
              </a:effectLst>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checkerboard(across)">
                                      <p:cBhvr>
                                        <p:cTn id="7" dur="500"/>
                                        <p:tgtEl>
                                          <p:spTgt spid="45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grpId="0" nodeType="clickEffect">
                                  <p:stCondLst>
                                    <p:cond delay="0"/>
                                  </p:stCondLst>
                                  <p:childTnLst>
                                    <p:set>
                                      <p:cBhvr>
                                        <p:cTn id="11" dur="1" fill="hold">
                                          <p:stCondLst>
                                            <p:cond delay="0"/>
                                          </p:stCondLst>
                                        </p:cTn>
                                        <p:tgtEl>
                                          <p:spTgt spid="45059"/>
                                        </p:tgtEl>
                                        <p:attrNameLst>
                                          <p:attrName>style.visibility</p:attrName>
                                        </p:attrNameLst>
                                      </p:cBhvr>
                                      <p:to>
                                        <p:strVal val="visible"/>
                                      </p:to>
                                    </p:set>
                                    <p:anim calcmode="lin" valueType="num">
                                      <p:cBhvr>
                                        <p:cTn id="12" dur="1000" fill="hold"/>
                                        <p:tgtEl>
                                          <p:spTgt spid="45059"/>
                                        </p:tgtEl>
                                        <p:attrNameLst>
                                          <p:attrName>ppt_w</p:attrName>
                                        </p:attrNameLst>
                                      </p:cBhvr>
                                      <p:tavLst>
                                        <p:tav tm="0">
                                          <p:val>
                                            <p:fltVal val="0"/>
                                          </p:val>
                                        </p:tav>
                                        <p:tav tm="100000">
                                          <p:val>
                                            <p:strVal val="#ppt_w"/>
                                          </p:val>
                                        </p:tav>
                                      </p:tavLst>
                                    </p:anim>
                                    <p:anim calcmode="lin" valueType="num">
                                      <p:cBhvr>
                                        <p:cTn id="13" dur="1000" fill="hold"/>
                                        <p:tgtEl>
                                          <p:spTgt spid="45059"/>
                                        </p:tgtEl>
                                        <p:attrNameLst>
                                          <p:attrName>ppt_h</p:attrName>
                                        </p:attrNameLst>
                                      </p:cBhvr>
                                      <p:tavLst>
                                        <p:tav tm="0">
                                          <p:val>
                                            <p:fltVal val="0"/>
                                          </p:val>
                                        </p:tav>
                                        <p:tav tm="100000">
                                          <p:val>
                                            <p:strVal val="#ppt_h"/>
                                          </p:val>
                                        </p:tav>
                                      </p:tavLst>
                                    </p:anim>
                                    <p:anim calcmode="lin" valueType="num">
                                      <p:cBhvr>
                                        <p:cTn id="14" dur="1000" fill="hold"/>
                                        <p:tgtEl>
                                          <p:spTgt spid="45059"/>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4505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utoUpdateAnimBg="0"/>
      <p:bldP spid="45059"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446F08C2-1976-4BD0-A2D4-2109113C4408}"/>
              </a:ext>
            </a:extLst>
          </p:cNvPr>
          <p:cNvSpPr>
            <a:spLocks noChangeArrowheads="1"/>
          </p:cNvSpPr>
          <p:nvPr/>
        </p:nvSpPr>
        <p:spPr bwMode="auto">
          <a:xfrm>
            <a:off x="0" y="0"/>
            <a:ext cx="9144000" cy="196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72945" bIns="0">
            <a:spAutoFit/>
          </a:bodyPr>
          <a:lstStyle/>
          <a:p>
            <a:r>
              <a:rPr lang="pt-BR" altLang="pt-BR" sz="4200" b="1">
                <a:effectLst>
                  <a:outerShdw blurRad="38100" dist="38100" dir="2700000" algn="tl">
                    <a:srgbClr val="FFFFFF"/>
                  </a:outerShdw>
                </a:effectLst>
                <a:cs typeface="Times New Roman" panose="02020603050405020304" pitchFamily="18" charset="0"/>
              </a:rPr>
              <a:t>4.  A Resposta de uma Consciência Desperta</a:t>
            </a:r>
          </a:p>
          <a:p>
            <a:pPr eaLnBrk="0" hangingPunct="0"/>
            <a:endParaRPr lang="pt-BR" altLang="pt-BR" sz="4200" b="1">
              <a:effectLst>
                <a:outerShdw blurRad="38100" dist="38100" dir="2700000" algn="tl">
                  <a:srgbClr val="FFFFFF"/>
                </a:outerShdw>
              </a:effectLst>
            </a:endParaRPr>
          </a:p>
        </p:txBody>
      </p:sp>
      <p:sp>
        <p:nvSpPr>
          <p:cNvPr id="46083" name="Rectangle 3">
            <a:extLst>
              <a:ext uri="{FF2B5EF4-FFF2-40B4-BE49-F238E27FC236}">
                <a16:creationId xmlns:a16="http://schemas.microsoft.com/office/drawing/2014/main" id="{B093F059-F201-4096-B1AF-4B53BFE72353}"/>
              </a:ext>
            </a:extLst>
          </p:cNvPr>
          <p:cNvSpPr>
            <a:spLocks noChangeArrowheads="1"/>
          </p:cNvSpPr>
          <p:nvPr/>
        </p:nvSpPr>
        <p:spPr bwMode="auto">
          <a:xfrm>
            <a:off x="0" y="2289175"/>
            <a:ext cx="9144000" cy="411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a.   Como resultado das reuniões especiais na igreja de ______, tem-se feito decidido progresso na espiritualidade, piedade, caridade e atividade.</a:t>
            </a:r>
          </a:p>
          <a:p>
            <a:pPr algn="ctr" eaLnBrk="0" hangingPunct="0"/>
            <a:endParaRPr lang="pt-BR" altLang="pt-BR" sz="4400" b="1">
              <a:effectLst>
                <a:outerShdw blurRad="38100" dist="38100" dir="2700000" algn="tl">
                  <a:srgbClr val="FFFFFF"/>
                </a:outerShdw>
              </a:effectLst>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6082"/>
                                        </p:tgtEl>
                                        <p:attrNameLst>
                                          <p:attrName>style.visibility</p:attrName>
                                        </p:attrNameLst>
                                      </p:cBhvr>
                                      <p:to>
                                        <p:strVal val="visible"/>
                                      </p:to>
                                    </p:set>
                                    <p:animEffect transition="in" filter="dissolve">
                                      <p:cBhvr>
                                        <p:cTn id="7" dur="500"/>
                                        <p:tgtEl>
                                          <p:spTgt spid="46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6083"/>
                                        </p:tgtEl>
                                        <p:attrNameLst>
                                          <p:attrName>style.visibility</p:attrName>
                                        </p:attrNameLst>
                                      </p:cBhvr>
                                      <p:to>
                                        <p:strVal val="visible"/>
                                      </p:to>
                                    </p:set>
                                    <p:animEffect transition="in" filter="strips(downLeft)">
                                      <p:cBhvr>
                                        <p:cTn id="12" dur="500"/>
                                        <p:tgtEl>
                                          <p:spTgt spid="460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autoUpdateAnimBg="0"/>
      <p:bldP spid="46083"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7D84E9FE-48A2-4B66-AB96-FB554B91CF47}"/>
              </a:ext>
            </a:extLst>
          </p:cNvPr>
          <p:cNvSpPr>
            <a:spLocks noChangeArrowheads="1"/>
          </p:cNvSpPr>
          <p:nvPr/>
        </p:nvSpPr>
        <p:spPr bwMode="auto">
          <a:xfrm>
            <a:off x="0" y="-76200"/>
            <a:ext cx="9144000" cy="374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000" b="1">
                <a:effectLst>
                  <a:outerShdw blurRad="38100" dist="38100" dir="2700000" algn="tl">
                    <a:srgbClr val="FFFFFF"/>
                  </a:outerShdw>
                </a:effectLst>
                <a:cs typeface="Times New Roman" panose="02020603050405020304" pitchFamily="18" charset="0"/>
              </a:rPr>
              <a:t>b.   Disse um irmão que, durante dois anos, não devolvera o dízimo e estava em desespero; mas ao confessar seu pecado, começou a ter esperança. "Que farei?" perguntou ele.</a:t>
            </a:r>
          </a:p>
          <a:p>
            <a:pPr algn="ctr" eaLnBrk="0" hangingPunct="0"/>
            <a:endParaRPr lang="pt-BR" altLang="pt-BR" sz="4000" b="1">
              <a:effectLst>
                <a:outerShdw blurRad="38100" dist="38100" dir="2700000" algn="tl">
                  <a:srgbClr val="FFFFFF"/>
                </a:outerShdw>
              </a:effectLst>
            </a:endParaRPr>
          </a:p>
        </p:txBody>
      </p:sp>
      <p:sp>
        <p:nvSpPr>
          <p:cNvPr id="47107" name="Rectangle 3">
            <a:extLst>
              <a:ext uri="{FF2B5EF4-FFF2-40B4-BE49-F238E27FC236}">
                <a16:creationId xmlns:a16="http://schemas.microsoft.com/office/drawing/2014/main" id="{301EFB30-2E54-4F6C-98FB-2D8049C75928}"/>
              </a:ext>
            </a:extLst>
          </p:cNvPr>
          <p:cNvSpPr>
            <a:spLocks noChangeArrowheads="1"/>
          </p:cNvSpPr>
          <p:nvPr/>
        </p:nvSpPr>
        <p:spPr bwMode="auto">
          <a:xfrm>
            <a:off x="0" y="3184525"/>
            <a:ext cx="9144000" cy="435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000" b="1">
                <a:solidFill>
                  <a:srgbClr val="FFFF00"/>
                </a:solidFill>
                <a:effectLst>
                  <a:outerShdw blurRad="38100" dist="38100" dir="2700000" algn="tl">
                    <a:srgbClr val="000000"/>
                  </a:outerShdw>
                </a:effectLst>
                <a:cs typeface="Times New Roman" panose="02020603050405020304" pitchFamily="18" charset="0"/>
              </a:rPr>
              <a:t>c.  Disse-lhe eu: "Dê um vale ao tesoureiro da igreja; isso resolverá o assunto." Junto com ele vários outros tomaram a mesma decisão.571,50  e doou 125  no natal.Outro deu um vale de 1000  e outro de 300.   94, 95.</a:t>
            </a:r>
          </a:p>
          <a:p>
            <a:pPr algn="ctr" eaLnBrk="0" hangingPunct="0"/>
            <a:endParaRPr lang="pt-BR" altLang="pt-BR" sz="4000" b="1">
              <a:solidFill>
                <a:srgbClr val="FFFF00"/>
              </a:solidFill>
              <a:effectLst>
                <a:outerShdw blurRad="38100" dist="38100" dir="2700000" algn="tl">
                  <a:srgbClr val="000000"/>
                </a:outerShdw>
              </a:effectLst>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additive="base">
                                        <p:cTn id="7" dur="500" fill="hold"/>
                                        <p:tgtEl>
                                          <p:spTgt spid="47106"/>
                                        </p:tgtEl>
                                        <p:attrNameLst>
                                          <p:attrName>ppt_x</p:attrName>
                                        </p:attrNameLst>
                                      </p:cBhvr>
                                      <p:tavLst>
                                        <p:tav tm="0">
                                          <p:val>
                                            <p:strVal val="0-#ppt_w/2"/>
                                          </p:val>
                                        </p:tav>
                                        <p:tav tm="100000">
                                          <p:val>
                                            <p:strVal val="#ppt_x"/>
                                          </p:val>
                                        </p:tav>
                                      </p:tavLst>
                                    </p:anim>
                                    <p:anim calcmode="lin" valueType="num">
                                      <p:cBhvr additive="base">
                                        <p:cTn id="8" dur="500" fill="hold"/>
                                        <p:tgtEl>
                                          <p:spTgt spid="4710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47107"/>
                                        </p:tgtEl>
                                        <p:attrNameLst>
                                          <p:attrName>style.visibility</p:attrName>
                                        </p:attrNameLst>
                                      </p:cBhvr>
                                      <p:to>
                                        <p:strVal val="visible"/>
                                      </p:to>
                                    </p:set>
                                    <p:animEffect transition="in" filter="checkerboard(across)">
                                      <p:cBhvr>
                                        <p:cTn id="13" dur="500"/>
                                        <p:tgtEl>
                                          <p:spTgt spid="47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autoUpdateAnimBg="0"/>
      <p:bldP spid="47107"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68D3C56E-D11A-4573-9AAB-1D6C806F831B}"/>
              </a:ext>
            </a:extLst>
          </p:cNvPr>
          <p:cNvSpPr>
            <a:spLocks noChangeArrowheads="1"/>
          </p:cNvSpPr>
          <p:nvPr/>
        </p:nvSpPr>
        <p:spPr bwMode="auto">
          <a:xfrm>
            <a:off x="0" y="193675"/>
            <a:ext cx="9144000" cy="704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3800" b="1">
                <a:effectLst>
                  <a:outerShdw blurRad="38100" dist="38100" dir="2700000" algn="tl">
                    <a:srgbClr val="FFFFFF"/>
                  </a:outerShdw>
                </a:effectLst>
                <a:cs typeface="Times New Roman" panose="02020603050405020304" pitchFamily="18" charset="0"/>
              </a:rPr>
              <a:t>d.  Olhai para vossos celeiros, para vossas despensas repletas de boas coisas que o Senhor vos tem dado, e perguntai a vós mesmos se tendes devolvido ao Doador o que a Ele pertence. Caso tenhais roubado ao Senhor, fazei restituição. Tanto quanto possível, endireitai o passado, e então pedi ao Salvador que vos perdoe. Não devolvereis ao Senhor o que é Seu, antes que este ano, com todo o seu peso de registro tenha passado para a eternidade?</a:t>
            </a:r>
          </a:p>
          <a:p>
            <a:pPr algn="ctr" eaLnBrk="0" hangingPunct="0"/>
            <a:endParaRPr lang="pt-BR" altLang="pt-BR" sz="3800" b="1">
              <a:effectLst>
                <a:outerShdw blurRad="38100" dist="38100" dir="2700000" algn="tl">
                  <a:srgbClr val="FFFFFF"/>
                </a:outerShdw>
              </a:effectLst>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48130"/>
                                        </p:tgtEl>
                                        <p:attrNameLst>
                                          <p:attrName>style.visibility</p:attrName>
                                        </p:attrNameLst>
                                      </p:cBhvr>
                                      <p:to>
                                        <p:strVal val="visible"/>
                                      </p:to>
                                    </p:set>
                                    <p:anim to="" calcmode="lin" valueType="num">
                                      <p:cBhvr>
                                        <p:cTn id="7" dur="1" fill="hold"/>
                                        <p:tgtEl>
                                          <p:spTgt spid="4813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342DF246-B3AC-4A1F-9262-17880D7039AD}"/>
              </a:ext>
            </a:extLst>
          </p:cNvPr>
          <p:cNvSpPr>
            <a:spLocks noChangeArrowheads="1"/>
          </p:cNvSpPr>
          <p:nvPr/>
        </p:nvSpPr>
        <p:spPr bwMode="auto">
          <a:xfrm>
            <a:off x="0" y="244475"/>
            <a:ext cx="91440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73063" algn="l"/>
              </a:tabLst>
              <a:defRPr sz="2400">
                <a:solidFill>
                  <a:schemeClr val="tx1"/>
                </a:solidFill>
                <a:latin typeface="Times New Roman" panose="02020603050405020304" pitchFamily="18" charset="0"/>
              </a:defRPr>
            </a:lvl1pPr>
            <a:lvl2pPr algn="l">
              <a:tabLst>
                <a:tab pos="373063" algn="l"/>
              </a:tabLst>
              <a:defRPr sz="2400">
                <a:solidFill>
                  <a:schemeClr val="tx1"/>
                </a:solidFill>
                <a:latin typeface="Times New Roman" panose="02020603050405020304" pitchFamily="18" charset="0"/>
              </a:defRPr>
            </a:lvl2pPr>
            <a:lvl3pPr algn="l">
              <a:tabLst>
                <a:tab pos="373063" algn="l"/>
              </a:tabLst>
              <a:defRPr sz="2400">
                <a:solidFill>
                  <a:schemeClr val="tx1"/>
                </a:solidFill>
                <a:latin typeface="Times New Roman" panose="02020603050405020304" pitchFamily="18" charset="0"/>
              </a:defRPr>
            </a:lvl3pPr>
            <a:lvl4pPr algn="l">
              <a:tabLst>
                <a:tab pos="373063" algn="l"/>
              </a:tabLst>
              <a:defRPr sz="2400">
                <a:solidFill>
                  <a:schemeClr val="tx1"/>
                </a:solidFill>
                <a:latin typeface="Times New Roman" panose="02020603050405020304" pitchFamily="18" charset="0"/>
              </a:defRPr>
            </a:lvl4pPr>
            <a:lvl5pPr algn="l">
              <a:tabLst>
                <a:tab pos="373063" algn="l"/>
              </a:tabLst>
              <a:defRPr sz="2400">
                <a:solidFill>
                  <a:schemeClr val="tx1"/>
                </a:solidFill>
                <a:latin typeface="Times New Roman" panose="02020603050405020304" pitchFamily="18" charset="0"/>
              </a:defRPr>
            </a:lvl5pPr>
            <a:lvl6pPr fontAlgn="base">
              <a:spcBef>
                <a:spcPct val="0"/>
              </a:spcBef>
              <a:spcAft>
                <a:spcPct val="0"/>
              </a:spcAft>
              <a:tabLst>
                <a:tab pos="373063" algn="l"/>
              </a:tabLst>
              <a:defRPr sz="2400">
                <a:solidFill>
                  <a:schemeClr val="tx1"/>
                </a:solidFill>
                <a:latin typeface="Times New Roman" panose="02020603050405020304" pitchFamily="18" charset="0"/>
              </a:defRPr>
            </a:lvl6pPr>
            <a:lvl7pPr fontAlgn="base">
              <a:spcBef>
                <a:spcPct val="0"/>
              </a:spcBef>
              <a:spcAft>
                <a:spcPct val="0"/>
              </a:spcAft>
              <a:tabLst>
                <a:tab pos="373063" algn="l"/>
              </a:tabLst>
              <a:defRPr sz="2400">
                <a:solidFill>
                  <a:schemeClr val="tx1"/>
                </a:solidFill>
                <a:latin typeface="Times New Roman" panose="02020603050405020304" pitchFamily="18" charset="0"/>
              </a:defRPr>
            </a:lvl7pPr>
            <a:lvl8pPr fontAlgn="base">
              <a:spcBef>
                <a:spcPct val="0"/>
              </a:spcBef>
              <a:spcAft>
                <a:spcPct val="0"/>
              </a:spcAft>
              <a:tabLst>
                <a:tab pos="373063" algn="l"/>
              </a:tabLst>
              <a:defRPr sz="2400">
                <a:solidFill>
                  <a:schemeClr val="tx1"/>
                </a:solidFill>
                <a:latin typeface="Times New Roman" panose="02020603050405020304" pitchFamily="18" charset="0"/>
              </a:defRPr>
            </a:lvl8pPr>
            <a:lvl9pPr fontAlgn="base">
              <a:spcBef>
                <a:spcPct val="0"/>
              </a:spcBef>
              <a:spcAft>
                <a:spcPct val="0"/>
              </a:spcAft>
              <a:tabLst>
                <a:tab pos="373063"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5.  Antes que Seja Tarde Demais</a:t>
            </a:r>
          </a:p>
          <a:p>
            <a:pPr algn="ctr" eaLnBrk="0" hangingPunct="0"/>
            <a:endParaRPr lang="pt-BR" altLang="pt-BR" sz="4400" b="1">
              <a:effectLst>
                <a:outerShdw blurRad="38100" dist="38100" dir="2700000" algn="tl">
                  <a:srgbClr val="FFFFFF"/>
                </a:outerShdw>
              </a:effectLst>
            </a:endParaRPr>
          </a:p>
        </p:txBody>
      </p:sp>
      <p:sp>
        <p:nvSpPr>
          <p:cNvPr id="49155" name="Rectangle 3">
            <a:extLst>
              <a:ext uri="{FF2B5EF4-FFF2-40B4-BE49-F238E27FC236}">
                <a16:creationId xmlns:a16="http://schemas.microsoft.com/office/drawing/2014/main" id="{4BA778EF-ED9E-4B1A-A866-D1B72A4F86AE}"/>
              </a:ext>
            </a:extLst>
          </p:cNvPr>
          <p:cNvSpPr>
            <a:spLocks noChangeArrowheads="1"/>
          </p:cNvSpPr>
          <p:nvPr/>
        </p:nvSpPr>
        <p:spPr bwMode="auto">
          <a:xfrm>
            <a:off x="0" y="1711325"/>
            <a:ext cx="9144000" cy="545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4400" b="1">
                <a:effectLst>
                  <a:outerShdw blurRad="38100" dist="38100" dir="2700000" algn="tl">
                    <a:srgbClr val="FFFFFF"/>
                  </a:outerShdw>
                </a:effectLst>
                <a:cs typeface="Times New Roman" panose="02020603050405020304" pitchFamily="18" charset="0"/>
              </a:rPr>
              <a:t>Não tardará muito a terminar o tempo da graça. ...Agora, enquanto ainda se ouve a doce voz da graça, enquanto ainda não é tarde demais para endireitar os erros, enquanto se chama hoje, se ouvirdes a Sua voz, não endureçais o vosso coração.</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iterate type="wd">
                                    <p:tmPct val="100000"/>
                                  </p:iterate>
                                  <p:childTnLst>
                                    <p:set>
                                      <p:cBhvr>
                                        <p:cTn id="6" dur="1" fill="hold">
                                          <p:stCondLst>
                                            <p:cond delay="0"/>
                                          </p:stCondLst>
                                        </p:cTn>
                                        <p:tgtEl>
                                          <p:spTgt spid="49154"/>
                                        </p:tgtEl>
                                        <p:attrNameLst>
                                          <p:attrName>style.visibility</p:attrName>
                                        </p:attrNameLst>
                                      </p:cBhvr>
                                      <p:to>
                                        <p:strVal val="visible"/>
                                      </p:to>
                                    </p:set>
                                    <p:animEffect transition="in" filter="checkerboard(across)">
                                      <p:cBhvr>
                                        <p:cTn id="7" dur="300"/>
                                        <p:tgtEl>
                                          <p:spTgt spid="491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9155"/>
                                        </p:tgtEl>
                                        <p:attrNameLst>
                                          <p:attrName>style.visibility</p:attrName>
                                        </p:attrNameLst>
                                      </p:cBhvr>
                                      <p:to>
                                        <p:strVal val="visible"/>
                                      </p:to>
                                    </p:set>
                                    <p:animEffect transition="in" filter="slide(fromBottom)">
                                      <p:cBhvr>
                                        <p:cTn id="12" dur="500"/>
                                        <p:tgtEl>
                                          <p:spTgt spid="49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utoUpdateAnimBg="0"/>
      <p:bldP spid="49155"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54B00A1A-CECE-488A-8C78-CC1852946154}"/>
              </a:ext>
            </a:extLst>
          </p:cNvPr>
          <p:cNvSpPr>
            <a:spLocks noChangeArrowheads="1"/>
          </p:cNvSpPr>
          <p:nvPr/>
        </p:nvSpPr>
        <p:spPr bwMode="auto">
          <a:xfrm>
            <a:off x="0" y="2286000"/>
            <a:ext cx="9144000" cy="2055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52333" bIns="0">
            <a:spAutoFit/>
          </a:bodyPr>
          <a:lstStyle/>
          <a:p>
            <a:r>
              <a:rPr lang="pt-BR" altLang="pt-BR" sz="4400" b="1">
                <a:effectLst>
                  <a:outerShdw blurRad="38100" dist="38100" dir="2700000" algn="tl">
                    <a:srgbClr val="FFFFFF"/>
                  </a:outerShdw>
                </a:effectLst>
                <a:cs typeface="Times New Roman" panose="02020603050405020304" pitchFamily="18" charset="0"/>
              </a:rPr>
              <a:t>6.  Retiveram os Dízimos Devido à Falta de Confiança</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blinds(horizontal)">
                                      <p:cBhvr>
                                        <p:cTn id="7" dur="500"/>
                                        <p:tgtEl>
                                          <p:spTgt spid="50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89E895F4-2666-4D83-8325-86DB40F480A6}"/>
              </a:ext>
            </a:extLst>
          </p:cNvPr>
          <p:cNvSpPr>
            <a:spLocks noChangeArrowheads="1"/>
          </p:cNvSpPr>
          <p:nvPr/>
        </p:nvSpPr>
        <p:spPr bwMode="auto">
          <a:xfrm>
            <a:off x="0" y="228600"/>
            <a:ext cx="9144000" cy="702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3500" b="1">
                <a:effectLst>
                  <a:outerShdw blurRad="38100" dist="38100" dir="2700000" algn="tl">
                    <a:srgbClr val="FFFFFF"/>
                  </a:outerShdw>
                </a:effectLst>
                <a:cs typeface="Times New Roman" panose="02020603050405020304" pitchFamily="18" charset="0"/>
              </a:rPr>
              <a:t>"Não devolverei mais o dízimo; pois não confio na maneira por que as coisas são administradas na sede da Obra." Roubareis, porém a Deus por pensardes que a administração da Obra não é correta? Apresentai vossa queixa franca e abertamente, no devido espírito, e às pessoas competentes. Solicitai em vossas petições que se ajustem as coisas e ponham em ordem; mas não vos retireis da obra de Deus, nem vos demonstreis infiéis porque outros não estejam fazendo o que é correto. 94</a:t>
            </a:r>
          </a:p>
          <a:p>
            <a:pPr eaLnBrk="0" hangingPunct="0"/>
            <a:endParaRPr lang="pt-BR" altLang="pt-BR" sz="3500" b="1">
              <a:effectLst>
                <a:outerShdw blurRad="38100" dist="38100" dir="2700000" algn="tl">
                  <a:srgbClr val="FFFFFF"/>
                </a:outerShdw>
              </a:effectLst>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 calcmode="lin" valueType="num">
                                      <p:cBhvr>
                                        <p:cTn id="7" dur="500" fill="hold"/>
                                        <p:tgtEl>
                                          <p:spTgt spid="51202"/>
                                        </p:tgtEl>
                                        <p:attrNameLst>
                                          <p:attrName>ppt_w</p:attrName>
                                        </p:attrNameLst>
                                      </p:cBhvr>
                                      <p:tavLst>
                                        <p:tav tm="0">
                                          <p:val>
                                            <p:fltVal val="0"/>
                                          </p:val>
                                        </p:tav>
                                        <p:tav tm="100000">
                                          <p:val>
                                            <p:strVal val="#ppt_w"/>
                                          </p:val>
                                        </p:tav>
                                      </p:tavLst>
                                    </p:anim>
                                    <p:anim calcmode="lin" valueType="num">
                                      <p:cBhvr>
                                        <p:cTn id="8" dur="500" fill="hold"/>
                                        <p:tgtEl>
                                          <p:spTgt spid="5120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22C6D7E3-826B-402D-94C9-946A660C3BC9}"/>
              </a:ext>
            </a:extLst>
          </p:cNvPr>
          <p:cNvSpPr>
            <a:spLocks noChangeArrowheads="1"/>
          </p:cNvSpPr>
          <p:nvPr/>
        </p:nvSpPr>
        <p:spPr bwMode="auto">
          <a:xfrm>
            <a:off x="0" y="685800"/>
            <a:ext cx="91440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73063" algn="l"/>
              </a:tabLst>
              <a:defRPr sz="2400">
                <a:solidFill>
                  <a:schemeClr val="tx1"/>
                </a:solidFill>
                <a:latin typeface="Times New Roman" panose="02020603050405020304" pitchFamily="18" charset="0"/>
              </a:defRPr>
            </a:lvl1pPr>
            <a:lvl2pPr algn="l">
              <a:tabLst>
                <a:tab pos="373063" algn="l"/>
              </a:tabLst>
              <a:defRPr sz="2400">
                <a:solidFill>
                  <a:schemeClr val="tx1"/>
                </a:solidFill>
                <a:latin typeface="Times New Roman" panose="02020603050405020304" pitchFamily="18" charset="0"/>
              </a:defRPr>
            </a:lvl2pPr>
            <a:lvl3pPr algn="l">
              <a:tabLst>
                <a:tab pos="373063" algn="l"/>
              </a:tabLst>
              <a:defRPr sz="2400">
                <a:solidFill>
                  <a:schemeClr val="tx1"/>
                </a:solidFill>
                <a:latin typeface="Times New Roman" panose="02020603050405020304" pitchFamily="18" charset="0"/>
              </a:defRPr>
            </a:lvl3pPr>
            <a:lvl4pPr algn="l">
              <a:tabLst>
                <a:tab pos="373063" algn="l"/>
              </a:tabLst>
              <a:defRPr sz="2400">
                <a:solidFill>
                  <a:schemeClr val="tx1"/>
                </a:solidFill>
                <a:latin typeface="Times New Roman" panose="02020603050405020304" pitchFamily="18" charset="0"/>
              </a:defRPr>
            </a:lvl4pPr>
            <a:lvl5pPr algn="l">
              <a:tabLst>
                <a:tab pos="373063" algn="l"/>
              </a:tabLst>
              <a:defRPr sz="2400">
                <a:solidFill>
                  <a:schemeClr val="tx1"/>
                </a:solidFill>
                <a:latin typeface="Times New Roman" panose="02020603050405020304" pitchFamily="18" charset="0"/>
              </a:defRPr>
            </a:lvl5pPr>
            <a:lvl6pPr fontAlgn="base">
              <a:spcBef>
                <a:spcPct val="0"/>
              </a:spcBef>
              <a:spcAft>
                <a:spcPct val="0"/>
              </a:spcAft>
              <a:tabLst>
                <a:tab pos="373063" algn="l"/>
              </a:tabLst>
              <a:defRPr sz="2400">
                <a:solidFill>
                  <a:schemeClr val="tx1"/>
                </a:solidFill>
                <a:latin typeface="Times New Roman" panose="02020603050405020304" pitchFamily="18" charset="0"/>
              </a:defRPr>
            </a:lvl6pPr>
            <a:lvl7pPr fontAlgn="base">
              <a:spcBef>
                <a:spcPct val="0"/>
              </a:spcBef>
              <a:spcAft>
                <a:spcPct val="0"/>
              </a:spcAft>
              <a:tabLst>
                <a:tab pos="373063" algn="l"/>
              </a:tabLst>
              <a:defRPr sz="2400">
                <a:solidFill>
                  <a:schemeClr val="tx1"/>
                </a:solidFill>
                <a:latin typeface="Times New Roman" panose="02020603050405020304" pitchFamily="18" charset="0"/>
              </a:defRPr>
            </a:lvl7pPr>
            <a:lvl8pPr fontAlgn="base">
              <a:spcBef>
                <a:spcPct val="0"/>
              </a:spcBef>
              <a:spcAft>
                <a:spcPct val="0"/>
              </a:spcAft>
              <a:tabLst>
                <a:tab pos="373063" algn="l"/>
              </a:tabLst>
              <a:defRPr sz="2400">
                <a:solidFill>
                  <a:schemeClr val="tx1"/>
                </a:solidFill>
                <a:latin typeface="Times New Roman" panose="02020603050405020304" pitchFamily="18" charset="0"/>
              </a:defRPr>
            </a:lvl8pPr>
            <a:lvl9pPr fontAlgn="base">
              <a:spcBef>
                <a:spcPct val="0"/>
              </a:spcBef>
              <a:spcAft>
                <a:spcPct val="0"/>
              </a:spcAft>
              <a:tabLst>
                <a:tab pos="373063"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7.  A Verdadeira Razão de Reterem</a:t>
            </a:r>
          </a:p>
          <a:p>
            <a:pPr algn="ctr" eaLnBrk="0" hangingPunct="0"/>
            <a:endParaRPr lang="pt-BR" altLang="pt-BR" sz="4400" b="1">
              <a:effectLst>
                <a:outerShdw blurRad="38100" dist="38100" dir="2700000" algn="tl">
                  <a:srgbClr val="FFFFFF"/>
                </a:outerShdw>
              </a:effectLst>
            </a:endParaRPr>
          </a:p>
        </p:txBody>
      </p:sp>
      <p:sp>
        <p:nvSpPr>
          <p:cNvPr id="52227" name="Rectangle 3">
            <a:extLst>
              <a:ext uri="{FF2B5EF4-FFF2-40B4-BE49-F238E27FC236}">
                <a16:creationId xmlns:a16="http://schemas.microsoft.com/office/drawing/2014/main" id="{E896A5E1-8E59-4AB1-8AE9-DA2CB9FD0F93}"/>
              </a:ext>
            </a:extLst>
          </p:cNvPr>
          <p:cNvSpPr>
            <a:spLocks noChangeArrowheads="1"/>
          </p:cNvSpPr>
          <p:nvPr/>
        </p:nvSpPr>
        <p:spPr bwMode="auto">
          <a:xfrm>
            <a:off x="0" y="3124200"/>
            <a:ext cx="91440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4400" b="1">
                <a:effectLst>
                  <a:outerShdw blurRad="38100" dist="38100" dir="2700000" algn="tl">
                    <a:srgbClr val="FFFFFF"/>
                  </a:outerShdw>
                </a:effectLst>
                <a:cs typeface="Times New Roman" panose="02020603050405020304" pitchFamily="18" charset="0"/>
              </a:rPr>
              <a:t>A verdadeira razão de não levarem a Deus oferta voluntária é o egoísmo. 93</a:t>
            </a:r>
          </a:p>
          <a:p>
            <a:pPr eaLnBrk="0" hangingPunct="0"/>
            <a:endParaRPr lang="pt-BR" altLang="pt-BR" sz="4400" b="1">
              <a:effectLst>
                <a:outerShdw blurRad="38100" dist="38100" dir="2700000" algn="tl">
                  <a:srgbClr val="FFFFFF"/>
                </a:outerShdw>
              </a:effectLst>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22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52227"/>
                                        </p:tgtEl>
                                        <p:attrNameLst>
                                          <p:attrName>style.visibility</p:attrName>
                                        </p:attrNameLst>
                                      </p:cBhvr>
                                      <p:to>
                                        <p:strVal val="visible"/>
                                      </p:to>
                                    </p:set>
                                    <p:animEffect transition="in" filter="dissolve">
                                      <p:cBhvr>
                                        <p:cTn id="11" dur="500"/>
                                        <p:tgtEl>
                                          <p:spTgt spid="522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autoUpdateAnimBg="0"/>
      <p:bldP spid="5222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id="{189AB9D4-E061-4C10-86A5-58F17756E028}"/>
              </a:ext>
            </a:extLst>
          </p:cNvPr>
          <p:cNvSpPr>
            <a:spLocks noChangeArrowheads="1"/>
          </p:cNvSpPr>
          <p:nvPr/>
        </p:nvSpPr>
        <p:spPr bwMode="auto">
          <a:xfrm>
            <a:off x="0" y="2273300"/>
            <a:ext cx="9144000" cy="207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228600" algn="l">
              <a:tabLst>
                <a:tab pos="228600" algn="l"/>
              </a:tabLst>
              <a:defRPr sz="2400">
                <a:solidFill>
                  <a:schemeClr val="tx1"/>
                </a:solidFill>
                <a:latin typeface="Times New Roman" panose="02020603050405020304" pitchFamily="18" charset="0"/>
              </a:defRPr>
            </a:lvl1pPr>
            <a:lvl2pPr algn="l">
              <a:tabLst>
                <a:tab pos="228600" algn="l"/>
              </a:tabLst>
              <a:defRPr sz="2400">
                <a:solidFill>
                  <a:schemeClr val="tx1"/>
                </a:solidFill>
                <a:latin typeface="Times New Roman" panose="02020603050405020304" pitchFamily="18" charset="0"/>
              </a:defRPr>
            </a:lvl2pPr>
            <a:lvl3pPr algn="l">
              <a:tabLst>
                <a:tab pos="228600" algn="l"/>
              </a:tabLst>
              <a:defRPr sz="2400">
                <a:solidFill>
                  <a:schemeClr val="tx1"/>
                </a:solidFill>
                <a:latin typeface="Times New Roman" panose="02020603050405020304" pitchFamily="18" charset="0"/>
              </a:defRPr>
            </a:lvl3pPr>
            <a:lvl4pPr algn="l">
              <a:tabLst>
                <a:tab pos="228600" algn="l"/>
              </a:tabLst>
              <a:defRPr sz="2400">
                <a:solidFill>
                  <a:schemeClr val="tx1"/>
                </a:solidFill>
                <a:latin typeface="Times New Roman" panose="02020603050405020304" pitchFamily="18" charset="0"/>
              </a:defRPr>
            </a:lvl4pPr>
            <a:lvl5pPr algn="l">
              <a:tabLst>
                <a:tab pos="228600" algn="l"/>
              </a:tabLst>
              <a:defRPr sz="2400">
                <a:solidFill>
                  <a:schemeClr val="tx1"/>
                </a:solidFill>
                <a:latin typeface="Times New Roman" panose="02020603050405020304" pitchFamily="18" charset="0"/>
              </a:defRPr>
            </a:lvl5pPr>
            <a:lvl6pPr fontAlgn="base">
              <a:spcBef>
                <a:spcPct val="0"/>
              </a:spcBef>
              <a:spcAft>
                <a:spcPct val="0"/>
              </a:spcAft>
              <a:tabLst>
                <a:tab pos="228600" algn="l"/>
              </a:tabLst>
              <a:defRPr sz="2400">
                <a:solidFill>
                  <a:schemeClr val="tx1"/>
                </a:solidFill>
                <a:latin typeface="Times New Roman" panose="02020603050405020304" pitchFamily="18" charset="0"/>
              </a:defRPr>
            </a:lvl6pPr>
            <a:lvl7pPr fontAlgn="base">
              <a:spcBef>
                <a:spcPct val="0"/>
              </a:spcBef>
              <a:spcAft>
                <a:spcPct val="0"/>
              </a:spcAft>
              <a:tabLst>
                <a:tab pos="228600" algn="l"/>
              </a:tabLst>
              <a:defRPr sz="2400">
                <a:solidFill>
                  <a:schemeClr val="tx1"/>
                </a:solidFill>
                <a:latin typeface="Times New Roman" panose="02020603050405020304" pitchFamily="18" charset="0"/>
              </a:defRPr>
            </a:lvl7pPr>
            <a:lvl8pPr fontAlgn="base">
              <a:spcBef>
                <a:spcPct val="0"/>
              </a:spcBef>
              <a:spcAft>
                <a:spcPct val="0"/>
              </a:spcAft>
              <a:tabLst>
                <a:tab pos="228600" algn="l"/>
              </a:tabLst>
              <a:defRPr sz="2400">
                <a:solidFill>
                  <a:schemeClr val="tx1"/>
                </a:solidFill>
                <a:latin typeface="Times New Roman" panose="02020603050405020304" pitchFamily="18" charset="0"/>
              </a:defRPr>
            </a:lvl8pPr>
            <a:lvl9pPr fontAlgn="base">
              <a:spcBef>
                <a:spcPct val="0"/>
              </a:spcBef>
              <a:spcAft>
                <a:spcPct val="0"/>
              </a:spcAft>
              <a:tabLst>
                <a:tab pos="228600"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4.  O dízimo está associado à humanidade desde sua Criação.</a:t>
            </a:r>
          </a:p>
          <a:p>
            <a:pPr eaLnBrk="0" hangingPunct="0"/>
            <a:r>
              <a:rPr lang="pt-BR" altLang="pt-BR" sz="900">
                <a:cs typeface="Times New Roman" panose="02020603050405020304" pitchFamily="18" charset="0"/>
              </a:rPr>
              <a:t>.</a:t>
            </a:r>
            <a:endParaRPr lang="pt-BR" altLang="pt-BR" sz="1200">
              <a:cs typeface="Times New Roman" panose="02020603050405020304" pitchFamily="18" charset="0"/>
            </a:endParaRPr>
          </a:p>
          <a:p>
            <a:pPr eaLnBrk="0" hangingPunct="0"/>
            <a:r>
              <a:rPr lang="pt-BR" altLang="pt-BR" sz="900">
                <a:cs typeface="Times New Roman" panose="02020603050405020304" pitchFamily="18" charset="0"/>
              </a:rPr>
              <a:t> </a:t>
            </a:r>
            <a:endParaRPr lang="pt-BR" altLang="pt-BR" sz="1200">
              <a:cs typeface="Times New Roman" panose="02020603050405020304" pitchFamily="18" charset="0"/>
            </a:endParaRPr>
          </a:p>
          <a:p>
            <a:pPr eaLnBrk="0" hangingPunct="0"/>
            <a:endParaRPr lang="pt-BR" altLang="pt-B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wipe(up)">
                                      <p:cBhvr>
                                        <p:cTn id="7" dur="5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CC">
                <a:gamma/>
                <a:shade val="86275"/>
                <a:invGamma/>
              </a:srgbClr>
            </a:gs>
            <a:gs pos="100000">
              <a:srgbClr val="FFFFCC"/>
            </a:gs>
          </a:gsLst>
          <a:lin ang="18900000" scaled="1"/>
        </a:gradFill>
        <a:effectLst/>
      </p:bgPr>
    </p:bg>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ACBB520C-A2F0-4F3F-A71F-78F8BF579A33}"/>
              </a:ext>
            </a:extLst>
          </p:cNvPr>
          <p:cNvSpPr>
            <a:spLocks noChangeArrowheads="1"/>
          </p:cNvSpPr>
          <p:nvPr/>
        </p:nvSpPr>
        <p:spPr bwMode="auto">
          <a:xfrm>
            <a:off x="0" y="2089150"/>
            <a:ext cx="9144000" cy="255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57200" algn="l"/>
              </a:tabLst>
              <a:defRPr sz="2400">
                <a:solidFill>
                  <a:schemeClr val="tx1"/>
                </a:solidFill>
                <a:latin typeface="Times New Roman" panose="02020603050405020304" pitchFamily="18" charset="0"/>
              </a:defRPr>
            </a:lvl1pPr>
            <a:lvl2pPr algn="l">
              <a:tabLst>
                <a:tab pos="457200" algn="l"/>
              </a:tabLst>
              <a:defRPr sz="2400">
                <a:solidFill>
                  <a:schemeClr val="tx1"/>
                </a:solidFill>
                <a:latin typeface="Times New Roman" panose="02020603050405020304" pitchFamily="18" charset="0"/>
              </a:defRPr>
            </a:lvl2pPr>
            <a:lvl3pPr algn="l">
              <a:tabLst>
                <a:tab pos="457200" algn="l"/>
              </a:tabLst>
              <a:defRPr sz="2400">
                <a:solidFill>
                  <a:schemeClr val="tx1"/>
                </a:solidFill>
                <a:latin typeface="Times New Roman" panose="02020603050405020304" pitchFamily="18" charset="0"/>
              </a:defRPr>
            </a:lvl3pPr>
            <a:lvl4pPr algn="l">
              <a:tabLst>
                <a:tab pos="457200" algn="l"/>
              </a:tabLst>
              <a:defRPr sz="2400">
                <a:solidFill>
                  <a:schemeClr val="tx1"/>
                </a:solidFill>
                <a:latin typeface="Times New Roman" panose="02020603050405020304" pitchFamily="18" charset="0"/>
              </a:defRPr>
            </a:lvl4pPr>
            <a:lvl5pPr algn="l">
              <a:tabLst>
                <a:tab pos="457200" algn="l"/>
              </a:tabLst>
              <a:defRPr sz="2400">
                <a:solidFill>
                  <a:schemeClr val="tx1"/>
                </a:solidFill>
                <a:latin typeface="Times New Roman" panose="02020603050405020304" pitchFamily="18" charset="0"/>
              </a:defRPr>
            </a:lvl5pPr>
            <a:lvl6pPr fontAlgn="base">
              <a:spcBef>
                <a:spcPct val="0"/>
              </a:spcBef>
              <a:spcAft>
                <a:spcPct val="0"/>
              </a:spcAft>
              <a:tabLst>
                <a:tab pos="457200" algn="l"/>
              </a:tabLst>
              <a:defRPr sz="2400">
                <a:solidFill>
                  <a:schemeClr val="tx1"/>
                </a:solidFill>
                <a:latin typeface="Times New Roman" panose="02020603050405020304" pitchFamily="18" charset="0"/>
              </a:defRPr>
            </a:lvl6pPr>
            <a:lvl7pPr fontAlgn="base">
              <a:spcBef>
                <a:spcPct val="0"/>
              </a:spcBef>
              <a:spcAft>
                <a:spcPct val="0"/>
              </a:spcAft>
              <a:tabLst>
                <a:tab pos="457200" algn="l"/>
              </a:tabLst>
              <a:defRPr sz="2400">
                <a:solidFill>
                  <a:schemeClr val="tx1"/>
                </a:solidFill>
                <a:latin typeface="Times New Roman" panose="02020603050405020304" pitchFamily="18" charset="0"/>
              </a:defRPr>
            </a:lvl7pPr>
            <a:lvl8pPr fontAlgn="base">
              <a:spcBef>
                <a:spcPct val="0"/>
              </a:spcBef>
              <a:spcAft>
                <a:spcPct val="0"/>
              </a:spcAft>
              <a:tabLst>
                <a:tab pos="457200" algn="l"/>
              </a:tabLst>
              <a:defRPr sz="2400">
                <a:solidFill>
                  <a:schemeClr val="tx1"/>
                </a:solidFill>
                <a:latin typeface="Times New Roman" panose="02020603050405020304" pitchFamily="18" charset="0"/>
              </a:defRPr>
            </a:lvl8pPr>
            <a:lvl9pPr fontAlgn="base">
              <a:spcBef>
                <a:spcPct val="0"/>
              </a:spcBef>
              <a:spcAft>
                <a:spcPct val="0"/>
              </a:spcAft>
              <a:tabLst>
                <a:tab pos="457200" algn="l"/>
              </a:tabLst>
              <a:defRPr sz="2400">
                <a:solidFill>
                  <a:schemeClr val="tx1"/>
                </a:solidFill>
                <a:latin typeface="Times New Roman" panose="02020603050405020304" pitchFamily="18" charset="0"/>
              </a:defRPr>
            </a:lvl9pPr>
          </a:lstStyle>
          <a:p>
            <a:pPr algn="ctr"/>
            <a:r>
              <a:rPr lang="pt-BR" altLang="pt-BR" sz="5400" b="1">
                <a:solidFill>
                  <a:srgbClr val="FF9900"/>
                </a:solidFill>
                <a:effectLst>
                  <a:outerShdw blurRad="38100" dist="38100" dir="2700000" algn="tl">
                    <a:srgbClr val="000000"/>
                  </a:outerShdw>
                </a:effectLst>
                <a:cs typeface="Times New Roman" panose="02020603050405020304" pitchFamily="18" charset="0"/>
              </a:rPr>
              <a:t>V.   O dever dos Pastores e Oficiais da Igreja</a:t>
            </a:r>
          </a:p>
          <a:p>
            <a:pPr algn="ctr" eaLnBrk="0" hangingPunct="0"/>
            <a:endParaRPr lang="pt-BR" altLang="pt-BR" sz="5400" b="1">
              <a:solidFill>
                <a:srgbClr val="FF9900"/>
              </a:solidFill>
              <a:effectLst>
                <a:outerShdw blurRad="38100" dist="38100" dir="2700000" algn="tl">
                  <a:srgbClr val="000000"/>
                </a:outerShdw>
              </a:effectLst>
            </a:endParaRP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3250"/>
                                        </p:tgtEl>
                                        <p:attrNameLst>
                                          <p:attrName>style.visibility</p:attrName>
                                        </p:attrNameLst>
                                      </p:cBhvr>
                                      <p:to>
                                        <p:strVal val="visible"/>
                                      </p:to>
                                    </p:set>
                                    <p:animEffect transition="in" filter="dissolve">
                                      <p:cBhvr>
                                        <p:cTn id="7" dur="500"/>
                                        <p:tgtEl>
                                          <p:spTgt spid="53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64F27F14-0EA8-4140-B284-70AF67626A08}"/>
              </a:ext>
            </a:extLst>
          </p:cNvPr>
          <p:cNvSpPr>
            <a:spLocks noChangeArrowheads="1"/>
          </p:cNvSpPr>
          <p:nvPr/>
        </p:nvSpPr>
        <p:spPr bwMode="auto">
          <a:xfrm>
            <a:off x="0" y="0"/>
            <a:ext cx="91440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00038" algn="l"/>
              </a:tabLst>
              <a:defRPr sz="2400">
                <a:solidFill>
                  <a:schemeClr val="tx1"/>
                </a:solidFill>
                <a:latin typeface="Times New Roman" panose="02020603050405020304" pitchFamily="18" charset="0"/>
              </a:defRPr>
            </a:lvl1pPr>
            <a:lvl2pPr algn="l">
              <a:tabLst>
                <a:tab pos="300038" algn="l"/>
              </a:tabLst>
              <a:defRPr sz="2400">
                <a:solidFill>
                  <a:schemeClr val="tx1"/>
                </a:solidFill>
                <a:latin typeface="Times New Roman" panose="02020603050405020304" pitchFamily="18" charset="0"/>
              </a:defRPr>
            </a:lvl2pPr>
            <a:lvl3pPr algn="l">
              <a:tabLst>
                <a:tab pos="300038" algn="l"/>
              </a:tabLst>
              <a:defRPr sz="2400">
                <a:solidFill>
                  <a:schemeClr val="tx1"/>
                </a:solidFill>
                <a:latin typeface="Times New Roman" panose="02020603050405020304" pitchFamily="18" charset="0"/>
              </a:defRPr>
            </a:lvl3pPr>
            <a:lvl4pPr algn="l">
              <a:tabLst>
                <a:tab pos="300038" algn="l"/>
              </a:tabLst>
              <a:defRPr sz="2400">
                <a:solidFill>
                  <a:schemeClr val="tx1"/>
                </a:solidFill>
                <a:latin typeface="Times New Roman" panose="02020603050405020304" pitchFamily="18" charset="0"/>
              </a:defRPr>
            </a:lvl4pPr>
            <a:lvl5pPr algn="l">
              <a:tabLst>
                <a:tab pos="300038" algn="l"/>
              </a:tabLst>
              <a:defRPr sz="2400">
                <a:solidFill>
                  <a:schemeClr val="tx1"/>
                </a:solidFill>
                <a:latin typeface="Times New Roman" panose="02020603050405020304" pitchFamily="18" charset="0"/>
              </a:defRPr>
            </a:lvl5pPr>
            <a:lvl6pPr fontAlgn="base">
              <a:spcBef>
                <a:spcPct val="0"/>
              </a:spcBef>
              <a:spcAft>
                <a:spcPct val="0"/>
              </a:spcAft>
              <a:tabLst>
                <a:tab pos="300038" algn="l"/>
              </a:tabLst>
              <a:defRPr sz="2400">
                <a:solidFill>
                  <a:schemeClr val="tx1"/>
                </a:solidFill>
                <a:latin typeface="Times New Roman" panose="02020603050405020304" pitchFamily="18" charset="0"/>
              </a:defRPr>
            </a:lvl6pPr>
            <a:lvl7pPr fontAlgn="base">
              <a:spcBef>
                <a:spcPct val="0"/>
              </a:spcBef>
              <a:spcAft>
                <a:spcPct val="0"/>
              </a:spcAft>
              <a:tabLst>
                <a:tab pos="300038" algn="l"/>
              </a:tabLst>
              <a:defRPr sz="2400">
                <a:solidFill>
                  <a:schemeClr val="tx1"/>
                </a:solidFill>
                <a:latin typeface="Times New Roman" panose="02020603050405020304" pitchFamily="18" charset="0"/>
              </a:defRPr>
            </a:lvl7pPr>
            <a:lvl8pPr fontAlgn="base">
              <a:spcBef>
                <a:spcPct val="0"/>
              </a:spcBef>
              <a:spcAft>
                <a:spcPct val="0"/>
              </a:spcAft>
              <a:tabLst>
                <a:tab pos="300038" algn="l"/>
              </a:tabLst>
              <a:defRPr sz="2400">
                <a:solidFill>
                  <a:schemeClr val="tx1"/>
                </a:solidFill>
                <a:latin typeface="Times New Roman" panose="02020603050405020304" pitchFamily="18" charset="0"/>
              </a:defRPr>
            </a:lvl8pPr>
            <a:lvl9pPr fontAlgn="base">
              <a:spcBef>
                <a:spcPct val="0"/>
              </a:spcBef>
              <a:spcAft>
                <a:spcPct val="0"/>
              </a:spcAft>
              <a:tabLst>
                <a:tab pos="300038"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1.  Instruindo Novos Conversos. 105</a:t>
            </a:r>
          </a:p>
          <a:p>
            <a:pPr algn="ctr" eaLnBrk="0" hangingPunct="0"/>
            <a:endParaRPr lang="pt-BR" altLang="pt-BR" sz="4400" b="1">
              <a:effectLst>
                <a:outerShdw blurRad="38100" dist="38100" dir="2700000" algn="tl">
                  <a:srgbClr val="FFFFFF"/>
                </a:outerShdw>
              </a:effectLst>
            </a:endParaRPr>
          </a:p>
        </p:txBody>
      </p:sp>
      <p:sp>
        <p:nvSpPr>
          <p:cNvPr id="54275" name="Rectangle 3">
            <a:extLst>
              <a:ext uri="{FF2B5EF4-FFF2-40B4-BE49-F238E27FC236}">
                <a16:creationId xmlns:a16="http://schemas.microsoft.com/office/drawing/2014/main" id="{06365826-D967-40C6-B72E-02311283D499}"/>
              </a:ext>
            </a:extLst>
          </p:cNvPr>
          <p:cNvSpPr>
            <a:spLocks noChangeArrowheads="1"/>
          </p:cNvSpPr>
          <p:nvPr/>
        </p:nvSpPr>
        <p:spPr bwMode="auto">
          <a:xfrm>
            <a:off x="0" y="1676400"/>
            <a:ext cx="9144000" cy="545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00038" algn="l"/>
              </a:tabLst>
              <a:defRPr sz="2400">
                <a:solidFill>
                  <a:schemeClr val="tx1"/>
                </a:solidFill>
                <a:latin typeface="Times New Roman" panose="02020603050405020304" pitchFamily="18" charset="0"/>
              </a:defRPr>
            </a:lvl1pPr>
            <a:lvl2pPr algn="l">
              <a:tabLst>
                <a:tab pos="300038" algn="l"/>
              </a:tabLst>
              <a:defRPr sz="2400">
                <a:solidFill>
                  <a:schemeClr val="tx1"/>
                </a:solidFill>
                <a:latin typeface="Times New Roman" panose="02020603050405020304" pitchFamily="18" charset="0"/>
              </a:defRPr>
            </a:lvl2pPr>
            <a:lvl3pPr algn="l">
              <a:tabLst>
                <a:tab pos="300038" algn="l"/>
              </a:tabLst>
              <a:defRPr sz="2400">
                <a:solidFill>
                  <a:schemeClr val="tx1"/>
                </a:solidFill>
                <a:latin typeface="Times New Roman" panose="02020603050405020304" pitchFamily="18" charset="0"/>
              </a:defRPr>
            </a:lvl3pPr>
            <a:lvl4pPr algn="l">
              <a:tabLst>
                <a:tab pos="300038" algn="l"/>
              </a:tabLst>
              <a:defRPr sz="2400">
                <a:solidFill>
                  <a:schemeClr val="tx1"/>
                </a:solidFill>
                <a:latin typeface="Times New Roman" panose="02020603050405020304" pitchFamily="18" charset="0"/>
              </a:defRPr>
            </a:lvl4pPr>
            <a:lvl5pPr algn="l">
              <a:tabLst>
                <a:tab pos="300038" algn="l"/>
              </a:tabLst>
              <a:defRPr sz="2400">
                <a:solidFill>
                  <a:schemeClr val="tx1"/>
                </a:solidFill>
                <a:latin typeface="Times New Roman" panose="02020603050405020304" pitchFamily="18" charset="0"/>
              </a:defRPr>
            </a:lvl5pPr>
            <a:lvl6pPr fontAlgn="base">
              <a:spcBef>
                <a:spcPct val="0"/>
              </a:spcBef>
              <a:spcAft>
                <a:spcPct val="0"/>
              </a:spcAft>
              <a:tabLst>
                <a:tab pos="300038" algn="l"/>
              </a:tabLst>
              <a:defRPr sz="2400">
                <a:solidFill>
                  <a:schemeClr val="tx1"/>
                </a:solidFill>
                <a:latin typeface="Times New Roman" panose="02020603050405020304" pitchFamily="18" charset="0"/>
              </a:defRPr>
            </a:lvl6pPr>
            <a:lvl7pPr fontAlgn="base">
              <a:spcBef>
                <a:spcPct val="0"/>
              </a:spcBef>
              <a:spcAft>
                <a:spcPct val="0"/>
              </a:spcAft>
              <a:tabLst>
                <a:tab pos="300038" algn="l"/>
              </a:tabLst>
              <a:defRPr sz="2400">
                <a:solidFill>
                  <a:schemeClr val="tx1"/>
                </a:solidFill>
                <a:latin typeface="Times New Roman" panose="02020603050405020304" pitchFamily="18" charset="0"/>
              </a:defRPr>
            </a:lvl7pPr>
            <a:lvl8pPr fontAlgn="base">
              <a:spcBef>
                <a:spcPct val="0"/>
              </a:spcBef>
              <a:spcAft>
                <a:spcPct val="0"/>
              </a:spcAft>
              <a:tabLst>
                <a:tab pos="300038" algn="l"/>
              </a:tabLst>
              <a:defRPr sz="2400">
                <a:solidFill>
                  <a:schemeClr val="tx1"/>
                </a:solidFill>
                <a:latin typeface="Times New Roman" panose="02020603050405020304" pitchFamily="18" charset="0"/>
              </a:defRPr>
            </a:lvl8pPr>
            <a:lvl9pPr fontAlgn="base">
              <a:spcBef>
                <a:spcPct val="0"/>
              </a:spcBef>
              <a:spcAft>
                <a:spcPct val="0"/>
              </a:spcAft>
              <a:tabLst>
                <a:tab pos="300038"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2.  É o dever dos anciãos e oficiais da igreja instruir o povo nessa importante questão, e pôr as coisas em ordem. Como coobreiros de Deus, devem os oficiais da igreja ser corretos nesse assunto claramente revelado. 107</a:t>
            </a:r>
          </a:p>
          <a:p>
            <a:pPr algn="ctr" eaLnBrk="0" hangingPunct="0"/>
            <a:endParaRPr lang="pt-BR" altLang="pt-BR" sz="4400" b="1">
              <a:effectLst>
                <a:outerShdw blurRad="38100" dist="38100" dir="2700000" algn="tl">
                  <a:srgbClr val="FFFFFF"/>
                </a:outerShdw>
              </a:effectLst>
            </a:endParaRP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4274"/>
                                        </p:tgtEl>
                                        <p:attrNameLst>
                                          <p:attrName>style.visibility</p:attrName>
                                        </p:attrNameLst>
                                      </p:cBhvr>
                                      <p:to>
                                        <p:strVal val="visible"/>
                                      </p:to>
                                    </p:set>
                                    <p:animEffect transition="in" filter="slide(fromBottom)">
                                      <p:cBhvr>
                                        <p:cTn id="7" dur="500"/>
                                        <p:tgtEl>
                                          <p:spTgt spid="542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54275"/>
                                        </p:tgtEl>
                                        <p:attrNameLst>
                                          <p:attrName>style.visibility</p:attrName>
                                        </p:attrNameLst>
                                      </p:cBhvr>
                                      <p:to>
                                        <p:strVal val="visible"/>
                                      </p:to>
                                    </p:set>
                                    <p:anim calcmode="lin" valueType="num">
                                      <p:cBhvr>
                                        <p:cTn id="12" dur="500" fill="hold"/>
                                        <p:tgtEl>
                                          <p:spTgt spid="54275"/>
                                        </p:tgtEl>
                                        <p:attrNameLst>
                                          <p:attrName>ppt_w</p:attrName>
                                        </p:attrNameLst>
                                      </p:cBhvr>
                                      <p:tavLst>
                                        <p:tav tm="0">
                                          <p:val>
                                            <p:fltVal val="0"/>
                                          </p:val>
                                        </p:tav>
                                        <p:tav tm="100000">
                                          <p:val>
                                            <p:strVal val="#ppt_w"/>
                                          </p:val>
                                        </p:tav>
                                      </p:tavLst>
                                    </p:anim>
                                    <p:anim calcmode="lin" valueType="num">
                                      <p:cBhvr>
                                        <p:cTn id="13" dur="500" fill="hold"/>
                                        <p:tgtEl>
                                          <p:spTgt spid="5427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autoUpdateAnimBg="0"/>
      <p:bldP spid="54275"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548EE02C-40D6-43D9-97C7-7EAB5BDC65B6}"/>
              </a:ext>
            </a:extLst>
          </p:cNvPr>
          <p:cNvSpPr>
            <a:spLocks noChangeArrowheads="1"/>
          </p:cNvSpPr>
          <p:nvPr/>
        </p:nvSpPr>
        <p:spPr bwMode="auto">
          <a:xfrm>
            <a:off x="0" y="1676400"/>
            <a:ext cx="9144000" cy="411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00038" algn="l"/>
              </a:tabLst>
              <a:defRPr sz="2400">
                <a:solidFill>
                  <a:schemeClr val="tx1"/>
                </a:solidFill>
                <a:latin typeface="Times New Roman" panose="02020603050405020304" pitchFamily="18" charset="0"/>
              </a:defRPr>
            </a:lvl1pPr>
            <a:lvl2pPr algn="l">
              <a:tabLst>
                <a:tab pos="300038" algn="l"/>
              </a:tabLst>
              <a:defRPr sz="2400">
                <a:solidFill>
                  <a:schemeClr val="tx1"/>
                </a:solidFill>
                <a:latin typeface="Times New Roman" panose="02020603050405020304" pitchFamily="18" charset="0"/>
              </a:defRPr>
            </a:lvl2pPr>
            <a:lvl3pPr algn="l">
              <a:tabLst>
                <a:tab pos="300038" algn="l"/>
              </a:tabLst>
              <a:defRPr sz="2400">
                <a:solidFill>
                  <a:schemeClr val="tx1"/>
                </a:solidFill>
                <a:latin typeface="Times New Roman" panose="02020603050405020304" pitchFamily="18" charset="0"/>
              </a:defRPr>
            </a:lvl3pPr>
            <a:lvl4pPr algn="l">
              <a:tabLst>
                <a:tab pos="300038" algn="l"/>
              </a:tabLst>
              <a:defRPr sz="2400">
                <a:solidFill>
                  <a:schemeClr val="tx1"/>
                </a:solidFill>
                <a:latin typeface="Times New Roman" panose="02020603050405020304" pitchFamily="18" charset="0"/>
              </a:defRPr>
            </a:lvl4pPr>
            <a:lvl5pPr algn="l">
              <a:tabLst>
                <a:tab pos="300038" algn="l"/>
              </a:tabLst>
              <a:defRPr sz="2400">
                <a:solidFill>
                  <a:schemeClr val="tx1"/>
                </a:solidFill>
                <a:latin typeface="Times New Roman" panose="02020603050405020304" pitchFamily="18" charset="0"/>
              </a:defRPr>
            </a:lvl5pPr>
            <a:lvl6pPr fontAlgn="base">
              <a:spcBef>
                <a:spcPct val="0"/>
              </a:spcBef>
              <a:spcAft>
                <a:spcPct val="0"/>
              </a:spcAft>
              <a:tabLst>
                <a:tab pos="300038" algn="l"/>
              </a:tabLst>
              <a:defRPr sz="2400">
                <a:solidFill>
                  <a:schemeClr val="tx1"/>
                </a:solidFill>
                <a:latin typeface="Times New Roman" panose="02020603050405020304" pitchFamily="18" charset="0"/>
              </a:defRPr>
            </a:lvl6pPr>
            <a:lvl7pPr fontAlgn="base">
              <a:spcBef>
                <a:spcPct val="0"/>
              </a:spcBef>
              <a:spcAft>
                <a:spcPct val="0"/>
              </a:spcAft>
              <a:tabLst>
                <a:tab pos="300038" algn="l"/>
              </a:tabLst>
              <a:defRPr sz="2400">
                <a:solidFill>
                  <a:schemeClr val="tx1"/>
                </a:solidFill>
                <a:latin typeface="Times New Roman" panose="02020603050405020304" pitchFamily="18" charset="0"/>
              </a:defRPr>
            </a:lvl7pPr>
            <a:lvl8pPr fontAlgn="base">
              <a:spcBef>
                <a:spcPct val="0"/>
              </a:spcBef>
              <a:spcAft>
                <a:spcPct val="0"/>
              </a:spcAft>
              <a:tabLst>
                <a:tab pos="300038" algn="l"/>
              </a:tabLst>
              <a:defRPr sz="2400">
                <a:solidFill>
                  <a:schemeClr val="tx1"/>
                </a:solidFill>
                <a:latin typeface="Times New Roman" panose="02020603050405020304" pitchFamily="18" charset="0"/>
              </a:defRPr>
            </a:lvl8pPr>
            <a:lvl9pPr fontAlgn="base">
              <a:spcBef>
                <a:spcPct val="0"/>
              </a:spcBef>
              <a:spcAft>
                <a:spcPct val="0"/>
              </a:spcAft>
              <a:tabLst>
                <a:tab pos="300038"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3.  Os que não cumprem com seu dever ao respeito, devem ser afastados de sua responsabilidade, e outros homens devem ser experimentados e provados. 106</a:t>
            </a:r>
          </a:p>
          <a:p>
            <a:pPr algn="ctr" eaLnBrk="0" hangingPunct="0"/>
            <a:endParaRPr lang="pt-BR" altLang="pt-BR" sz="4400" b="1">
              <a:effectLst>
                <a:outerShdw blurRad="38100" dist="38100" dir="2700000" algn="tl">
                  <a:srgbClr val="FFFFFF"/>
                </a:outerShdw>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5298"/>
                                        </p:tgtEl>
                                        <p:attrNameLst>
                                          <p:attrName>style.visibility</p:attrName>
                                        </p:attrNameLst>
                                      </p:cBhvr>
                                      <p:to>
                                        <p:strVal val="visible"/>
                                      </p:to>
                                    </p:set>
                                    <p:anim calcmode="lin" valueType="num">
                                      <p:cBhvr>
                                        <p:cTn id="7" dur="1000" fill="hold"/>
                                        <p:tgtEl>
                                          <p:spTgt spid="55298"/>
                                        </p:tgtEl>
                                        <p:attrNameLst>
                                          <p:attrName>ppt_w</p:attrName>
                                        </p:attrNameLst>
                                      </p:cBhvr>
                                      <p:tavLst>
                                        <p:tav tm="0">
                                          <p:val>
                                            <p:fltVal val="0"/>
                                          </p:val>
                                        </p:tav>
                                        <p:tav tm="100000">
                                          <p:val>
                                            <p:strVal val="#ppt_w"/>
                                          </p:val>
                                        </p:tav>
                                      </p:tavLst>
                                    </p:anim>
                                    <p:anim calcmode="lin" valueType="num">
                                      <p:cBhvr>
                                        <p:cTn id="8" dur="1000" fill="hold"/>
                                        <p:tgtEl>
                                          <p:spTgt spid="55298"/>
                                        </p:tgtEl>
                                        <p:attrNameLst>
                                          <p:attrName>ppt_h</p:attrName>
                                        </p:attrNameLst>
                                      </p:cBhvr>
                                      <p:tavLst>
                                        <p:tav tm="0">
                                          <p:val>
                                            <p:fltVal val="0"/>
                                          </p:val>
                                        </p:tav>
                                        <p:tav tm="100000">
                                          <p:val>
                                            <p:strVal val="#ppt_h"/>
                                          </p:val>
                                        </p:tav>
                                      </p:tavLst>
                                    </p:anim>
                                    <p:anim calcmode="lin" valueType="num">
                                      <p:cBhvr>
                                        <p:cTn id="9" dur="1000" fill="hold"/>
                                        <p:tgtEl>
                                          <p:spTgt spid="5529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529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bg>
      <p:bgPr shadeToTitle="1">
        <a:gradFill rotWithShape="0">
          <a:gsLst>
            <a:gs pos="0">
              <a:srgbClr val="FFFFCC"/>
            </a:gs>
            <a:gs pos="100000">
              <a:srgbClr val="FFFFCC">
                <a:gamma/>
                <a:shade val="86275"/>
                <a:invGamma/>
              </a:srgbClr>
            </a:gs>
          </a:gsLst>
          <a:path path="shape">
            <a:fillToRect l="50000" t="50000" r="50000" b="50000"/>
          </a:path>
        </a:gradFill>
        <a:effectLst/>
      </p:bgPr>
    </p:bg>
    <p:spTree>
      <p:nvGrpSpPr>
        <p:cNvPr id="1" name=""/>
        <p:cNvGrpSpPr/>
        <p:nvPr/>
      </p:nvGrpSpPr>
      <p:grpSpPr>
        <a:xfrm>
          <a:off x="0" y="0"/>
          <a:ext cx="0" cy="0"/>
          <a:chOff x="0" y="0"/>
          <a:chExt cx="0" cy="0"/>
        </a:xfrm>
      </p:grpSpPr>
      <p:sp>
        <p:nvSpPr>
          <p:cNvPr id="56323" name="Rectangle 3">
            <a:extLst>
              <a:ext uri="{FF2B5EF4-FFF2-40B4-BE49-F238E27FC236}">
                <a16:creationId xmlns:a16="http://schemas.microsoft.com/office/drawing/2014/main" id="{D528A160-8E18-456F-9820-443F41145A7D}"/>
              </a:ext>
            </a:extLst>
          </p:cNvPr>
          <p:cNvSpPr>
            <a:spLocks noChangeArrowheads="1"/>
          </p:cNvSpPr>
          <p:nvPr/>
        </p:nvSpPr>
        <p:spPr bwMode="auto">
          <a:xfrm>
            <a:off x="0" y="2667000"/>
            <a:ext cx="9144000" cy="207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t-BR" altLang="pt-BR" sz="7000" b="1" i="1">
                <a:solidFill>
                  <a:srgbClr val="FF9900"/>
                </a:solidFill>
                <a:effectLst>
                  <a:outerShdw blurRad="38100" dist="38100" dir="2700000" algn="tl">
                    <a:srgbClr val="000000"/>
                  </a:outerShdw>
                </a:effectLst>
                <a:cs typeface="Times New Roman" panose="02020603050405020304" pitchFamily="18" charset="0"/>
              </a:rPr>
              <a:t>Conclusão</a:t>
            </a:r>
          </a:p>
          <a:p>
            <a:pPr eaLnBrk="0" hangingPunct="0"/>
            <a:endParaRPr lang="pt-BR" altLang="pt-BR" sz="6000">
              <a:solidFill>
                <a:srgbClr val="FF9900"/>
              </a:solidFill>
              <a:effectLst>
                <a:outerShdw blurRad="38100" dist="38100" dir="2700000" algn="tl">
                  <a:srgbClr val="000000"/>
                </a:outerShdw>
              </a:effectLst>
            </a:endParaRPr>
          </a:p>
        </p:txBody>
      </p:sp>
    </p:spTree>
  </p:cSld>
  <p:clrMapOvr>
    <a:masterClrMapping/>
  </p:clrMapOvr>
  <p:transition>
    <p:randomBa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iterate type="lt">
                                    <p:tmPct val="100000"/>
                                  </p:iterate>
                                  <p:childTnLst>
                                    <p:set>
                                      <p:cBhvr>
                                        <p:cTn id="6" dur="1" fill="hold">
                                          <p:stCondLst>
                                            <p:cond delay="0"/>
                                          </p:stCondLst>
                                        </p:cTn>
                                        <p:tgtEl>
                                          <p:spTgt spid="56323"/>
                                        </p:tgtEl>
                                        <p:attrNameLst>
                                          <p:attrName>style.visibility</p:attrName>
                                        </p:attrNameLst>
                                      </p:cBhvr>
                                      <p:to>
                                        <p:strVal val="visible"/>
                                      </p:to>
                                    </p:set>
                                    <p:animEffect transition="in" filter="dissolve">
                                      <p:cBhvr>
                                        <p:cTn id="7" dur="75"/>
                                        <p:tgtEl>
                                          <p:spTgt spid="563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5DEC2953-4EEB-4EC5-93F7-E7D800B4E4ED}"/>
              </a:ext>
            </a:extLst>
          </p:cNvPr>
          <p:cNvSpPr>
            <a:spLocks noChangeArrowheads="1"/>
          </p:cNvSpPr>
          <p:nvPr/>
        </p:nvSpPr>
        <p:spPr bwMode="auto">
          <a:xfrm>
            <a:off x="0" y="304800"/>
            <a:ext cx="9144000" cy="210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a.  A devolução do dízimo tem sua origem, no desígnio do próprio Deus.</a:t>
            </a:r>
          </a:p>
          <a:p>
            <a:pPr algn="ctr" eaLnBrk="0" hangingPunct="0"/>
            <a:endParaRPr lang="pt-BR" altLang="pt-BR" sz="4400" b="1">
              <a:effectLst>
                <a:outerShdw blurRad="38100" dist="38100" dir="2700000" algn="tl">
                  <a:srgbClr val="FFFFFF"/>
                </a:outerShdw>
              </a:effectLst>
            </a:endParaRPr>
          </a:p>
        </p:txBody>
      </p:sp>
      <p:sp>
        <p:nvSpPr>
          <p:cNvPr id="57347" name="Rectangle 3">
            <a:extLst>
              <a:ext uri="{FF2B5EF4-FFF2-40B4-BE49-F238E27FC236}">
                <a16:creationId xmlns:a16="http://schemas.microsoft.com/office/drawing/2014/main" id="{16C30B32-CCC2-40F3-842F-54F7183F1E02}"/>
              </a:ext>
            </a:extLst>
          </p:cNvPr>
          <p:cNvSpPr>
            <a:spLocks noChangeArrowheads="1"/>
          </p:cNvSpPr>
          <p:nvPr/>
        </p:nvSpPr>
        <p:spPr bwMode="auto">
          <a:xfrm>
            <a:off x="0" y="3444875"/>
            <a:ext cx="9144000" cy="277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b.  Toda inspiração testifica o mesmo, (AT e NT); até mesmo as culturas pagãs (Babilônia).</a:t>
            </a:r>
          </a:p>
          <a:p>
            <a:pPr algn="ctr" eaLnBrk="0" hangingPunct="0"/>
            <a:endParaRPr lang="pt-BR" altLang="pt-BR" sz="4400">
              <a:effectLst>
                <a:outerShdw blurRad="38100" dist="38100" dir="2700000" algn="tl">
                  <a:srgbClr val="FFFFFF"/>
                </a:outerShdw>
              </a:effectLst>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barn(inHorizontal)">
                                      <p:cBhvr>
                                        <p:cTn id="7" dur="500"/>
                                        <p:tgtEl>
                                          <p:spTgt spid="5734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57347"/>
                                        </p:tgtEl>
                                        <p:attrNameLst>
                                          <p:attrName>style.visibility</p:attrName>
                                        </p:attrNameLst>
                                      </p:cBhvr>
                                      <p:to>
                                        <p:strVal val="visible"/>
                                      </p:to>
                                    </p:set>
                                    <p:anim calcmode="lin" valueType="num">
                                      <p:cBhvr>
                                        <p:cTn id="12" dur="500" fill="hold"/>
                                        <p:tgtEl>
                                          <p:spTgt spid="57347"/>
                                        </p:tgtEl>
                                        <p:attrNameLst>
                                          <p:attrName>ppt_w</p:attrName>
                                        </p:attrNameLst>
                                      </p:cBhvr>
                                      <p:tavLst>
                                        <p:tav tm="0">
                                          <p:val>
                                            <p:fltVal val="0"/>
                                          </p:val>
                                        </p:tav>
                                        <p:tav tm="100000">
                                          <p:val>
                                            <p:strVal val="#ppt_w"/>
                                          </p:val>
                                        </p:tav>
                                      </p:tavLst>
                                    </p:anim>
                                    <p:anim calcmode="lin" valueType="num">
                                      <p:cBhvr>
                                        <p:cTn id="13" dur="500" fill="hold"/>
                                        <p:tgtEl>
                                          <p:spTgt spid="5734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P spid="57347"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8B1FCC19-DF16-410B-B722-943DFD80DD8F}"/>
              </a:ext>
            </a:extLst>
          </p:cNvPr>
          <p:cNvSpPr>
            <a:spLocks noChangeArrowheads="1"/>
          </p:cNvSpPr>
          <p:nvPr/>
        </p:nvSpPr>
        <p:spPr bwMode="auto">
          <a:xfrm>
            <a:off x="0" y="381000"/>
            <a:ext cx="9144000"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c.  Sua aplicação, ministério.</a:t>
            </a:r>
          </a:p>
          <a:p>
            <a:pPr algn="ctr" eaLnBrk="0" hangingPunct="0"/>
            <a:endParaRPr lang="pt-BR" altLang="pt-BR" sz="4400">
              <a:effectLst>
                <a:outerShdw blurRad="38100" dist="38100" dir="2700000" algn="tl">
                  <a:srgbClr val="FFFFFF"/>
                </a:outerShdw>
              </a:effectLst>
            </a:endParaRPr>
          </a:p>
        </p:txBody>
      </p:sp>
      <p:sp>
        <p:nvSpPr>
          <p:cNvPr id="58371" name="Rectangle 3">
            <a:extLst>
              <a:ext uri="{FF2B5EF4-FFF2-40B4-BE49-F238E27FC236}">
                <a16:creationId xmlns:a16="http://schemas.microsoft.com/office/drawing/2014/main" id="{C7A28B72-AD00-40E0-8E03-9B3DFD8674BE}"/>
              </a:ext>
            </a:extLst>
          </p:cNvPr>
          <p:cNvSpPr>
            <a:spLocks noChangeArrowheads="1"/>
          </p:cNvSpPr>
          <p:nvPr/>
        </p:nvSpPr>
        <p:spPr bwMode="auto">
          <a:xfrm>
            <a:off x="0" y="1828800"/>
            <a:ext cx="9144000" cy="4781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d.  Muitas igrejas e indivíduos estão carecendo das bênçãos do Céu, porque retiveram aquilo que pertence ao Soberano do universo. E não só foram retidas as bênçãos materiais mas também as espirituais.</a:t>
            </a:r>
          </a:p>
          <a:p>
            <a:pPr algn="ctr" eaLnBrk="0" hangingPunct="0"/>
            <a:endParaRPr lang="pt-BR" altLang="pt-BR" sz="4400" b="1">
              <a:effectLst>
                <a:outerShdw blurRad="38100" dist="38100" dir="2700000" algn="tl">
                  <a:srgbClr val="FFFFFF"/>
                </a:outerShdw>
              </a:effectLst>
            </a:endParaRP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8370"/>
                                        </p:tgtEl>
                                        <p:attrNameLst>
                                          <p:attrName>style.visibility</p:attrName>
                                        </p:attrNameLst>
                                      </p:cBhvr>
                                      <p:to>
                                        <p:strVal val="visible"/>
                                      </p:to>
                                    </p:set>
                                    <p:animEffect transition="in" filter="box(in)">
                                      <p:cBhvr>
                                        <p:cTn id="7" dur="500"/>
                                        <p:tgtEl>
                                          <p:spTgt spid="58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8371"/>
                                        </p:tgtEl>
                                        <p:attrNameLst>
                                          <p:attrName>style.visibility</p:attrName>
                                        </p:attrNameLst>
                                      </p:cBhvr>
                                      <p:to>
                                        <p:strVal val="visible"/>
                                      </p:to>
                                    </p:set>
                                    <p:animEffect transition="in" filter="box(in)">
                                      <p:cBhvr>
                                        <p:cTn id="12" dur="500"/>
                                        <p:tgtEl>
                                          <p:spTgt spid="58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autoUpdateAnimBg="0"/>
      <p:bldP spid="58371"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B8AD1582-C5A7-46C8-BFD8-C4B3DB2D3439}"/>
              </a:ext>
            </a:extLst>
          </p:cNvPr>
          <p:cNvSpPr>
            <a:spLocks noChangeArrowheads="1"/>
          </p:cNvSpPr>
          <p:nvPr/>
        </p:nvSpPr>
        <p:spPr bwMode="auto">
          <a:xfrm>
            <a:off x="0" y="1600200"/>
            <a:ext cx="9144000" cy="411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409575" algn="l"/>
              </a:tabLst>
              <a:defRPr sz="2400">
                <a:solidFill>
                  <a:schemeClr val="tx1"/>
                </a:solidFill>
                <a:latin typeface="Times New Roman" panose="02020603050405020304" pitchFamily="18" charset="0"/>
              </a:defRPr>
            </a:lvl1pPr>
            <a:lvl2pPr algn="l">
              <a:tabLst>
                <a:tab pos="409575" algn="l"/>
              </a:tabLst>
              <a:defRPr sz="2400">
                <a:solidFill>
                  <a:schemeClr val="tx1"/>
                </a:solidFill>
                <a:latin typeface="Times New Roman" panose="02020603050405020304" pitchFamily="18" charset="0"/>
              </a:defRPr>
            </a:lvl2pPr>
            <a:lvl3pPr algn="l">
              <a:tabLst>
                <a:tab pos="409575" algn="l"/>
              </a:tabLst>
              <a:defRPr sz="2400">
                <a:solidFill>
                  <a:schemeClr val="tx1"/>
                </a:solidFill>
                <a:latin typeface="Times New Roman" panose="02020603050405020304" pitchFamily="18" charset="0"/>
              </a:defRPr>
            </a:lvl3pPr>
            <a:lvl4pPr algn="l">
              <a:tabLst>
                <a:tab pos="409575" algn="l"/>
              </a:tabLst>
              <a:defRPr sz="2400">
                <a:solidFill>
                  <a:schemeClr val="tx1"/>
                </a:solidFill>
                <a:latin typeface="Times New Roman" panose="02020603050405020304" pitchFamily="18" charset="0"/>
              </a:defRPr>
            </a:lvl4pPr>
            <a:lvl5pPr algn="l">
              <a:tabLst>
                <a:tab pos="409575" algn="l"/>
              </a:tabLst>
              <a:defRPr sz="2400">
                <a:solidFill>
                  <a:schemeClr val="tx1"/>
                </a:solidFill>
                <a:latin typeface="Times New Roman" panose="02020603050405020304" pitchFamily="18" charset="0"/>
              </a:defRPr>
            </a:lvl5pPr>
            <a:lvl6pPr fontAlgn="base">
              <a:spcBef>
                <a:spcPct val="0"/>
              </a:spcBef>
              <a:spcAft>
                <a:spcPct val="0"/>
              </a:spcAft>
              <a:tabLst>
                <a:tab pos="409575" algn="l"/>
              </a:tabLst>
              <a:defRPr sz="2400">
                <a:solidFill>
                  <a:schemeClr val="tx1"/>
                </a:solidFill>
                <a:latin typeface="Times New Roman" panose="02020603050405020304" pitchFamily="18" charset="0"/>
              </a:defRPr>
            </a:lvl6pPr>
            <a:lvl7pPr fontAlgn="base">
              <a:spcBef>
                <a:spcPct val="0"/>
              </a:spcBef>
              <a:spcAft>
                <a:spcPct val="0"/>
              </a:spcAft>
              <a:tabLst>
                <a:tab pos="409575" algn="l"/>
              </a:tabLst>
              <a:defRPr sz="2400">
                <a:solidFill>
                  <a:schemeClr val="tx1"/>
                </a:solidFill>
                <a:latin typeface="Times New Roman" panose="02020603050405020304" pitchFamily="18" charset="0"/>
              </a:defRPr>
            </a:lvl7pPr>
            <a:lvl8pPr fontAlgn="base">
              <a:spcBef>
                <a:spcPct val="0"/>
              </a:spcBef>
              <a:spcAft>
                <a:spcPct val="0"/>
              </a:spcAft>
              <a:tabLst>
                <a:tab pos="409575" algn="l"/>
              </a:tabLst>
              <a:defRPr sz="2400">
                <a:solidFill>
                  <a:schemeClr val="tx1"/>
                </a:solidFill>
                <a:latin typeface="Times New Roman" panose="02020603050405020304" pitchFamily="18" charset="0"/>
              </a:defRPr>
            </a:lvl8pPr>
            <a:lvl9pPr fontAlgn="base">
              <a:spcBef>
                <a:spcPct val="0"/>
              </a:spcBef>
              <a:spcAft>
                <a:spcPct val="0"/>
              </a:spcAft>
              <a:tabLst>
                <a:tab pos="409575"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e.  O resultado de um reavivamento entre o povo de Deus, será manifesto também, pela Restituição com Contrição</a:t>
            </a:r>
          </a:p>
          <a:p>
            <a:pPr algn="ctr" eaLnBrk="0" hangingPunct="0"/>
            <a:r>
              <a:rPr lang="pt-BR" altLang="pt-BR" sz="4400" b="1">
                <a:effectLst>
                  <a:outerShdw blurRad="38100" dist="38100" dir="2700000" algn="tl">
                    <a:srgbClr val="FFFFFF"/>
                  </a:outerShdw>
                </a:effectLst>
                <a:cs typeface="Times New Roman" panose="02020603050405020304" pitchFamily="18" charset="0"/>
              </a:rPr>
              <a:t>daquilo que lhe pertence. </a:t>
            </a:r>
          </a:p>
          <a:p>
            <a:pPr algn="ctr" eaLnBrk="0" hangingPunct="0"/>
            <a:endParaRPr lang="pt-BR" altLang="pt-BR" sz="4400">
              <a:effectLst>
                <a:outerShdw blurRad="38100" dist="38100" dir="2700000" algn="tl">
                  <a:srgbClr val="FFFFFF"/>
                </a:outerShdw>
              </a:effectLst>
            </a:endParaRP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Effect transition="in" filter="slide(fromBottom)">
                                      <p:cBhvr>
                                        <p:cTn id="7" dur="500"/>
                                        <p:tgtEl>
                                          <p:spTgt spid="59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5EABE275-B53F-47B9-993A-C88BF262784A}"/>
              </a:ext>
            </a:extLst>
          </p:cNvPr>
          <p:cNvSpPr>
            <a:spLocks noChangeArrowheads="1"/>
          </p:cNvSpPr>
          <p:nvPr/>
        </p:nvSpPr>
        <p:spPr bwMode="auto">
          <a:xfrm>
            <a:off x="0" y="457200"/>
            <a:ext cx="9144000" cy="545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36550" algn="l"/>
              </a:tabLst>
              <a:defRPr sz="2400">
                <a:solidFill>
                  <a:schemeClr val="tx1"/>
                </a:solidFill>
                <a:latin typeface="Times New Roman" panose="02020603050405020304" pitchFamily="18" charset="0"/>
              </a:defRPr>
            </a:lvl1pPr>
            <a:lvl2pPr algn="l">
              <a:tabLst>
                <a:tab pos="336550" algn="l"/>
              </a:tabLst>
              <a:defRPr sz="2400">
                <a:solidFill>
                  <a:schemeClr val="tx1"/>
                </a:solidFill>
                <a:latin typeface="Times New Roman" panose="02020603050405020304" pitchFamily="18" charset="0"/>
              </a:defRPr>
            </a:lvl2pPr>
            <a:lvl3pPr algn="l">
              <a:tabLst>
                <a:tab pos="336550" algn="l"/>
              </a:tabLst>
              <a:defRPr sz="2400">
                <a:solidFill>
                  <a:schemeClr val="tx1"/>
                </a:solidFill>
                <a:latin typeface="Times New Roman" panose="02020603050405020304" pitchFamily="18" charset="0"/>
              </a:defRPr>
            </a:lvl3pPr>
            <a:lvl4pPr algn="l">
              <a:tabLst>
                <a:tab pos="336550" algn="l"/>
              </a:tabLst>
              <a:defRPr sz="2400">
                <a:solidFill>
                  <a:schemeClr val="tx1"/>
                </a:solidFill>
                <a:latin typeface="Times New Roman" panose="02020603050405020304" pitchFamily="18" charset="0"/>
              </a:defRPr>
            </a:lvl4pPr>
            <a:lvl5pPr algn="l">
              <a:tabLst>
                <a:tab pos="336550" algn="l"/>
              </a:tabLst>
              <a:defRPr sz="2400">
                <a:solidFill>
                  <a:schemeClr val="tx1"/>
                </a:solidFill>
                <a:latin typeface="Times New Roman" panose="02020603050405020304" pitchFamily="18" charset="0"/>
              </a:defRPr>
            </a:lvl5pPr>
            <a:lvl6pPr fontAlgn="base">
              <a:spcBef>
                <a:spcPct val="0"/>
              </a:spcBef>
              <a:spcAft>
                <a:spcPct val="0"/>
              </a:spcAft>
              <a:tabLst>
                <a:tab pos="336550" algn="l"/>
              </a:tabLst>
              <a:defRPr sz="2400">
                <a:solidFill>
                  <a:schemeClr val="tx1"/>
                </a:solidFill>
                <a:latin typeface="Times New Roman" panose="02020603050405020304" pitchFamily="18" charset="0"/>
              </a:defRPr>
            </a:lvl6pPr>
            <a:lvl7pPr fontAlgn="base">
              <a:spcBef>
                <a:spcPct val="0"/>
              </a:spcBef>
              <a:spcAft>
                <a:spcPct val="0"/>
              </a:spcAft>
              <a:tabLst>
                <a:tab pos="336550" algn="l"/>
              </a:tabLst>
              <a:defRPr sz="2400">
                <a:solidFill>
                  <a:schemeClr val="tx1"/>
                </a:solidFill>
                <a:latin typeface="Times New Roman" panose="02020603050405020304" pitchFamily="18" charset="0"/>
              </a:defRPr>
            </a:lvl7pPr>
            <a:lvl8pPr fontAlgn="base">
              <a:spcBef>
                <a:spcPct val="0"/>
              </a:spcBef>
              <a:spcAft>
                <a:spcPct val="0"/>
              </a:spcAft>
              <a:tabLst>
                <a:tab pos="336550" algn="l"/>
              </a:tabLst>
              <a:defRPr sz="2400">
                <a:solidFill>
                  <a:schemeClr val="tx1"/>
                </a:solidFill>
                <a:latin typeface="Times New Roman" panose="02020603050405020304" pitchFamily="18" charset="0"/>
              </a:defRPr>
            </a:lvl8pPr>
            <a:lvl9pPr fontAlgn="base">
              <a:spcBef>
                <a:spcPct val="0"/>
              </a:spcBef>
              <a:spcAft>
                <a:spcPct val="0"/>
              </a:spcAft>
              <a:tabLst>
                <a:tab pos="336550" algn="l"/>
              </a:tabLst>
              <a:defRPr sz="2400">
                <a:solidFill>
                  <a:schemeClr val="tx1"/>
                </a:solidFill>
                <a:latin typeface="Times New Roman" panose="02020603050405020304" pitchFamily="18" charset="0"/>
              </a:defRPr>
            </a:lvl9pPr>
          </a:lstStyle>
          <a:p>
            <a:pPr algn="ctr"/>
            <a:r>
              <a:rPr lang="pt-BR" altLang="pt-BR" sz="4400" b="1">
                <a:effectLst>
                  <a:outerShdw blurRad="38100" dist="38100" dir="2700000" algn="tl">
                    <a:srgbClr val="FFFFFF"/>
                  </a:outerShdw>
                </a:effectLst>
                <a:cs typeface="Times New Roman" panose="02020603050405020304" pitchFamily="18" charset="0"/>
              </a:rPr>
              <a:t>f.  Não tardará muito a terminar o tempo da graça. ...Agora, enquanto ainda se ouve a doce voz da graça, enquanto ainda não é tarde demais para endireitar os erros, enquanto se chama hoje, se ouvirdes a Sua voz, não endureçais o vosso coração.</a:t>
            </a:r>
          </a:p>
          <a:p>
            <a:pPr algn="ctr" eaLnBrk="0" hangingPunct="0"/>
            <a:endParaRPr lang="pt-BR" altLang="pt-BR" sz="4400">
              <a:effectLst>
                <a:outerShdw blurRad="38100" dist="38100" dir="2700000" algn="tl">
                  <a:srgbClr val="FFFFFF"/>
                </a:outerShdw>
              </a:effectLst>
            </a:endParaRPr>
          </a:p>
        </p:txBody>
      </p:sp>
      <p:sp>
        <p:nvSpPr>
          <p:cNvPr id="60419" name="Text Box 3">
            <a:extLst>
              <a:ext uri="{FF2B5EF4-FFF2-40B4-BE49-F238E27FC236}">
                <a16:creationId xmlns:a16="http://schemas.microsoft.com/office/drawing/2014/main" id="{F439E370-C6A1-4038-81F3-20CE88DCBFA5}"/>
              </a:ext>
            </a:extLst>
          </p:cNvPr>
          <p:cNvSpPr txBox="1">
            <a:spLocks noChangeArrowheads="1"/>
          </p:cNvSpPr>
          <p:nvPr/>
        </p:nvSpPr>
        <p:spPr bwMode="auto">
          <a:xfrm>
            <a:off x="82550" y="6096000"/>
            <a:ext cx="88392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pt-BR" altLang="pt-BR" sz="3600" b="1" i="1">
                <a:solidFill>
                  <a:schemeClr val="accent2"/>
                </a:solidFill>
                <a:effectLst>
                  <a:outerShdw blurRad="38100" dist="38100" dir="2700000" algn="tl">
                    <a:srgbClr val="000000"/>
                  </a:outerShdw>
                </a:effectLst>
              </a:rPr>
              <a:t>Pr Paulo C.dos Santos-ANP                     </a:t>
            </a:r>
            <a:r>
              <a:rPr lang="pt-BR" altLang="pt-BR" sz="4000" b="1" i="1">
                <a:solidFill>
                  <a:srgbClr val="CC00CC"/>
                </a:solidFill>
                <a:effectLst>
                  <a:outerShdw blurRad="38100" dist="38100" dir="2700000" algn="tl">
                    <a:srgbClr val="000000"/>
                  </a:outerShdw>
                </a:effectLst>
              </a:rPr>
              <a:t>Fim</a:t>
            </a:r>
            <a:r>
              <a:rPr lang="pt-BR" altLang="pt-BR" sz="3600" b="1" i="1">
                <a:solidFill>
                  <a:schemeClr val="accent2"/>
                </a:solidFill>
                <a:effectLst>
                  <a:outerShdw blurRad="38100" dist="38100" dir="2700000" algn="tl">
                    <a:srgbClr val="000000"/>
                  </a:outerShdw>
                </a:effectLst>
              </a:rPr>
              <a:t> </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iterate type="wd">
                                    <p:tmPct val="100000"/>
                                  </p:iterate>
                                  <p:childTnLst>
                                    <p:set>
                                      <p:cBhvr>
                                        <p:cTn id="6" dur="1" fill="hold">
                                          <p:stCondLst>
                                            <p:cond delay="0"/>
                                          </p:stCondLst>
                                        </p:cTn>
                                        <p:tgtEl>
                                          <p:spTgt spid="60418"/>
                                        </p:tgtEl>
                                        <p:attrNameLst>
                                          <p:attrName>style.visibility</p:attrName>
                                        </p:attrNameLst>
                                      </p:cBhvr>
                                      <p:to>
                                        <p:strVal val="visible"/>
                                      </p:to>
                                    </p:set>
                                    <p:animEffect transition="in" filter="dissolve">
                                      <p:cBhvr>
                                        <p:cTn id="7" dur="300"/>
                                        <p:tgtEl>
                                          <p:spTgt spid="604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60419"/>
                                        </p:tgtEl>
                                        <p:attrNameLst>
                                          <p:attrName>style.visibility</p:attrName>
                                        </p:attrNameLst>
                                      </p:cBhvr>
                                      <p:to>
                                        <p:strVal val="visible"/>
                                      </p:to>
                                    </p:set>
                                    <p:anim calcmode="lin" valueType="num">
                                      <p:cBhvr additive="base">
                                        <p:cTn id="12" dur="5000" fill="hold"/>
                                        <p:tgtEl>
                                          <p:spTgt spid="60419"/>
                                        </p:tgtEl>
                                        <p:attrNameLst>
                                          <p:attrName>ppt_x</p:attrName>
                                        </p:attrNameLst>
                                      </p:cBhvr>
                                      <p:tavLst>
                                        <p:tav tm="0">
                                          <p:val>
                                            <p:strVal val="#ppt_x"/>
                                          </p:val>
                                        </p:tav>
                                        <p:tav tm="100000">
                                          <p:val>
                                            <p:strVal val="#ppt_x"/>
                                          </p:val>
                                        </p:tav>
                                      </p:tavLst>
                                    </p:anim>
                                    <p:anim calcmode="lin" valueType="num">
                                      <p:cBhvr additive="base">
                                        <p:cTn id="13" dur="5000" fill="hold"/>
                                        <p:tgtEl>
                                          <p:spTgt spid="604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autoUpdateAnimBg="0"/>
      <p:bldP spid="60419"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bg>
      <p:bgPr>
        <a:solidFill>
          <a:srgbClr val="FFFFCC"/>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A589E92F-9080-4E4F-8B9B-B2828C73FBCA}"/>
              </a:ext>
            </a:extLst>
          </p:cNvPr>
          <p:cNvSpPr>
            <a:spLocks noGrp="1" noChangeArrowheads="1"/>
          </p:cNvSpPr>
          <p:nvPr>
            <p:ph type="title" idx="4294967295"/>
          </p:nvPr>
        </p:nvSpPr>
        <p:spPr>
          <a:xfrm>
            <a:off x="838200" y="2514600"/>
            <a:ext cx="7772400" cy="1143000"/>
          </a:xfrm>
        </p:spPr>
        <p:txBody>
          <a:bodyPr/>
          <a:lstStyle/>
          <a:p>
            <a:r>
              <a:rPr lang="pt-BR" altLang="pt-BR" sz="5800" b="1">
                <a:solidFill>
                  <a:srgbClr val="FF9900"/>
                </a:solidFill>
                <a:effectLst>
                  <a:outerShdw blurRad="38100" dist="38100" dir="2700000" algn="tl">
                    <a:srgbClr val="000000"/>
                  </a:outerShdw>
                </a:effectLst>
                <a:cs typeface="Times New Roman" panose="02020603050405020304" pitchFamily="18" charset="0"/>
              </a:rPr>
              <a:t>I.  Instituição e origem do Dizimo</a:t>
            </a:r>
            <a:r>
              <a:rPr lang="pt-BR" altLang="pt-BR" sz="5800" b="1">
                <a:solidFill>
                  <a:srgbClr val="FF9900"/>
                </a:solidFill>
                <a:effectLst>
                  <a:outerShdw blurRad="38100" dist="38100" dir="2700000" algn="tl">
                    <a:srgbClr val="000000"/>
                  </a:outerShdw>
                </a:effectLst>
              </a:rPr>
              <a:t> </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dissolve">
                                      <p:cBhvr>
                                        <p:cTn id="7"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437B7D0-2132-4E24-9D52-3E585AC18583}"/>
              </a:ext>
            </a:extLst>
          </p:cNvPr>
          <p:cNvSpPr>
            <a:spLocks noChangeArrowheads="1"/>
          </p:cNvSpPr>
          <p:nvPr/>
        </p:nvSpPr>
        <p:spPr bwMode="auto">
          <a:xfrm>
            <a:off x="0" y="1663700"/>
            <a:ext cx="9144000" cy="306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tabLst>
                <a:tab pos="304800" algn="l"/>
              </a:tabLst>
              <a:defRPr sz="2400">
                <a:solidFill>
                  <a:schemeClr val="tx1"/>
                </a:solidFill>
                <a:latin typeface="Times New Roman" panose="02020603050405020304" pitchFamily="18" charset="0"/>
              </a:defRPr>
            </a:lvl1pPr>
            <a:lvl2pPr algn="l">
              <a:tabLst>
                <a:tab pos="304800" algn="l"/>
              </a:tabLst>
              <a:defRPr sz="2400">
                <a:solidFill>
                  <a:schemeClr val="tx1"/>
                </a:solidFill>
                <a:latin typeface="Times New Roman" panose="02020603050405020304" pitchFamily="18" charset="0"/>
              </a:defRPr>
            </a:lvl2pPr>
            <a:lvl3pPr algn="l">
              <a:tabLst>
                <a:tab pos="304800" algn="l"/>
              </a:tabLst>
              <a:defRPr sz="2400">
                <a:solidFill>
                  <a:schemeClr val="tx1"/>
                </a:solidFill>
                <a:latin typeface="Times New Roman" panose="02020603050405020304" pitchFamily="18" charset="0"/>
              </a:defRPr>
            </a:lvl3pPr>
            <a:lvl4pPr algn="l">
              <a:tabLst>
                <a:tab pos="304800" algn="l"/>
              </a:tabLst>
              <a:defRPr sz="2400">
                <a:solidFill>
                  <a:schemeClr val="tx1"/>
                </a:solidFill>
                <a:latin typeface="Times New Roman" panose="02020603050405020304" pitchFamily="18" charset="0"/>
              </a:defRPr>
            </a:lvl4pPr>
            <a:lvl5pPr algn="l">
              <a:tabLst>
                <a:tab pos="304800" algn="l"/>
              </a:tabLst>
              <a:defRPr sz="2400">
                <a:solidFill>
                  <a:schemeClr val="tx1"/>
                </a:solidFill>
                <a:latin typeface="Times New Roman" panose="02020603050405020304" pitchFamily="18" charset="0"/>
              </a:defRPr>
            </a:lvl5pPr>
            <a:lvl6pPr fontAlgn="base">
              <a:spcBef>
                <a:spcPct val="0"/>
              </a:spcBef>
              <a:spcAft>
                <a:spcPct val="0"/>
              </a:spcAft>
              <a:tabLst>
                <a:tab pos="304800" algn="l"/>
              </a:tabLst>
              <a:defRPr sz="2400">
                <a:solidFill>
                  <a:schemeClr val="tx1"/>
                </a:solidFill>
                <a:latin typeface="Times New Roman" panose="02020603050405020304" pitchFamily="18" charset="0"/>
              </a:defRPr>
            </a:lvl6pPr>
            <a:lvl7pPr fontAlgn="base">
              <a:spcBef>
                <a:spcPct val="0"/>
              </a:spcBef>
              <a:spcAft>
                <a:spcPct val="0"/>
              </a:spcAft>
              <a:tabLst>
                <a:tab pos="304800" algn="l"/>
              </a:tabLst>
              <a:defRPr sz="2400">
                <a:solidFill>
                  <a:schemeClr val="tx1"/>
                </a:solidFill>
                <a:latin typeface="Times New Roman" panose="02020603050405020304" pitchFamily="18" charset="0"/>
              </a:defRPr>
            </a:lvl7pPr>
            <a:lvl8pPr fontAlgn="base">
              <a:spcBef>
                <a:spcPct val="0"/>
              </a:spcBef>
              <a:spcAft>
                <a:spcPct val="0"/>
              </a:spcAft>
              <a:tabLst>
                <a:tab pos="304800" algn="l"/>
              </a:tabLst>
              <a:defRPr sz="2400">
                <a:solidFill>
                  <a:schemeClr val="tx1"/>
                </a:solidFill>
                <a:latin typeface="Times New Roman" panose="02020603050405020304" pitchFamily="18" charset="0"/>
              </a:defRPr>
            </a:lvl8pPr>
            <a:lvl9pPr fontAlgn="base">
              <a:spcBef>
                <a:spcPct val="0"/>
              </a:spcBef>
              <a:spcAft>
                <a:spcPct val="0"/>
              </a:spcAft>
              <a:tabLst>
                <a:tab pos="304800" algn="l"/>
              </a:tabLst>
              <a:defRPr sz="2400">
                <a:solidFill>
                  <a:schemeClr val="tx1"/>
                </a:solidFill>
                <a:latin typeface="Times New Roman" panose="02020603050405020304" pitchFamily="18" charset="0"/>
              </a:defRPr>
            </a:lvl9pPr>
          </a:lstStyle>
          <a:p>
            <a:pPr algn="ctr"/>
            <a:r>
              <a:rPr lang="pt-BR" altLang="pt-BR" sz="5400" b="1">
                <a:effectLst>
                  <a:outerShdw blurRad="38100" dist="38100" dir="2700000" algn="tl">
                    <a:srgbClr val="FFFFFF"/>
                  </a:outerShdw>
                </a:effectLst>
                <a:cs typeface="Times New Roman" panose="02020603050405020304" pitchFamily="18" charset="0"/>
              </a:rPr>
              <a:t>1.  O Velho Testamento estabelece um fundamento teológico para o dízimo.</a:t>
            </a:r>
          </a:p>
          <a:p>
            <a:pPr eaLnBrk="0" hangingPunct="0"/>
            <a:r>
              <a:rPr lang="pt-BR" altLang="pt-BR" sz="900">
                <a:cs typeface="Times New Roman" panose="02020603050405020304" pitchFamily="18" charset="0"/>
              </a:rPr>
              <a:t> </a:t>
            </a:r>
            <a:endParaRPr lang="pt-BR" altLang="pt-BR" sz="1200">
              <a:cs typeface="Times New Roman" panose="02020603050405020304" pitchFamily="18" charset="0"/>
            </a:endParaRPr>
          </a:p>
          <a:p>
            <a:pPr eaLnBrk="0" hangingPunct="0"/>
            <a:endParaRPr lang="pt-BR" altLang="pt-B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barn(inHorizontal)">
                                      <p:cBhvr>
                                        <p:cTn id="7"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6A3E7F31-9111-4DC4-AE47-A3A9298C76F5}"/>
              </a:ext>
            </a:extLst>
          </p:cNvPr>
          <p:cNvSpPr>
            <a:spLocks noChangeArrowheads="1"/>
          </p:cNvSpPr>
          <p:nvPr/>
        </p:nvSpPr>
        <p:spPr bwMode="auto">
          <a:xfrm>
            <a:off x="228600" y="457200"/>
            <a:ext cx="8534400" cy="2725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15832" bIns="0">
            <a:spAutoFit/>
          </a:bodyPr>
          <a:lstStyle/>
          <a:p>
            <a:r>
              <a:rPr lang="pt-BR" altLang="pt-BR" sz="4400" b="1">
                <a:effectLst>
                  <a:outerShdw blurRad="38100" dist="38100" dir="2700000" algn="tl">
                    <a:srgbClr val="FFFFFF"/>
                  </a:outerShdw>
                </a:effectLst>
                <a:cs typeface="Times New Roman" panose="02020603050405020304" pitchFamily="18" charset="0"/>
              </a:rPr>
              <a:t>a.   Criados a imagem de Deus, os seres humanos devem imitar a disposição divina para dar.</a:t>
            </a:r>
            <a:endParaRPr lang="pt-BR" altLang="pt-BR" sz="4400" b="1">
              <a:solidFill>
                <a:srgbClr val="FFFF00"/>
              </a:solidFill>
              <a:effectLst>
                <a:outerShdw blurRad="38100" dist="38100" dir="2700000" algn="tl">
                  <a:srgbClr val="000000"/>
                </a:outerShdw>
              </a:effectLst>
              <a:cs typeface="Times New Roman" panose="02020603050405020304" pitchFamily="18" charset="0"/>
            </a:endParaRPr>
          </a:p>
          <a:p>
            <a:pPr algn="l" eaLnBrk="0" hangingPunct="0"/>
            <a:endParaRPr lang="pt-BR" altLang="pt-BR" sz="4400" b="1">
              <a:effectLst>
                <a:outerShdw blurRad="38100" dist="38100" dir="2700000" algn="tl">
                  <a:srgbClr val="FFFFFF"/>
                </a:outerShdw>
              </a:effectLst>
            </a:endParaRPr>
          </a:p>
        </p:txBody>
      </p:sp>
      <p:sp>
        <p:nvSpPr>
          <p:cNvPr id="9219" name="Rectangle 3">
            <a:extLst>
              <a:ext uri="{FF2B5EF4-FFF2-40B4-BE49-F238E27FC236}">
                <a16:creationId xmlns:a16="http://schemas.microsoft.com/office/drawing/2014/main" id="{05DD4B03-EF32-45F6-9198-3F25A8928BF2}"/>
              </a:ext>
            </a:extLst>
          </p:cNvPr>
          <p:cNvSpPr>
            <a:spLocks noChangeArrowheads="1"/>
          </p:cNvSpPr>
          <p:nvPr/>
        </p:nvSpPr>
        <p:spPr bwMode="auto">
          <a:xfrm>
            <a:off x="0" y="3522663"/>
            <a:ext cx="9144000" cy="2725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15832" bIns="0">
            <a:spAutoFit/>
          </a:bodyPr>
          <a:lstStyle/>
          <a:p>
            <a:r>
              <a:rPr lang="pt-BR" altLang="pt-BR" sz="4400" b="1">
                <a:effectLst>
                  <a:outerShdw blurRad="38100" dist="38100" dir="2700000" algn="tl">
                    <a:srgbClr val="FFFFFF"/>
                  </a:outerShdw>
                </a:effectLst>
                <a:cs typeface="Times New Roman" panose="02020603050405020304" pitchFamily="18" charset="0"/>
              </a:rPr>
              <a:t>b.   Sob a direção do Senhor, foi-Lhe consagrado nos tempos mais remotos. ... 71 </a:t>
            </a:r>
            <a:endParaRPr lang="pt-BR" altLang="pt-BR" sz="4400" b="1">
              <a:solidFill>
                <a:srgbClr val="FFFF00"/>
              </a:solidFill>
              <a:effectLst>
                <a:outerShdw blurRad="38100" dist="38100" dir="2700000" algn="tl">
                  <a:srgbClr val="000000"/>
                </a:outerShdw>
              </a:effectLst>
              <a:cs typeface="Times New Roman" panose="02020603050405020304" pitchFamily="18" charset="0"/>
            </a:endParaRPr>
          </a:p>
          <a:p>
            <a:pPr algn="l" eaLnBrk="0" hangingPunct="0"/>
            <a:endParaRPr lang="pt-BR" altLang="pt-BR" sz="4400">
              <a:effectLst>
                <a:outerShdw blurRad="38100" dist="38100" dir="2700000" algn="tl">
                  <a:srgbClr val="FFFFFF"/>
                </a:outerShdw>
              </a:effectLst>
            </a:endParaRP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randombar(horizontal)">
                                      <p:cBhvr>
                                        <p:cTn id="7" dur="500"/>
                                        <p:tgtEl>
                                          <p:spTgt spid="92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9219"/>
                                        </p:tgtEl>
                                        <p:attrNameLst>
                                          <p:attrName>style.visibility</p:attrName>
                                        </p:attrNameLst>
                                      </p:cBhvr>
                                      <p:to>
                                        <p:strVal val="visible"/>
                                      </p:to>
                                    </p:set>
                                    <p:animEffect transition="in" filter="strips(downLeft)">
                                      <p:cBhvr>
                                        <p:cTn id="12" dur="50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CB328622-9BC1-4B4E-9644-E29347AB685B}"/>
              </a:ext>
            </a:extLst>
          </p:cNvPr>
          <p:cNvSpPr>
            <a:spLocks noChangeArrowheads="1"/>
          </p:cNvSpPr>
          <p:nvPr/>
        </p:nvSpPr>
        <p:spPr bwMode="auto">
          <a:xfrm>
            <a:off x="228600" y="609600"/>
            <a:ext cx="8610600" cy="2055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15832" bIns="0">
            <a:spAutoFit/>
          </a:bodyPr>
          <a:lstStyle/>
          <a:p>
            <a:r>
              <a:rPr lang="pt-BR" altLang="pt-BR" sz="4400" b="1">
                <a:effectLst>
                  <a:outerShdw blurRad="38100" dist="38100" dir="2700000" algn="tl">
                    <a:srgbClr val="FFFFFF"/>
                  </a:outerShdw>
                </a:effectLst>
                <a:cs typeface="Times New Roman" panose="02020603050405020304" pitchFamily="18" charset="0"/>
              </a:rPr>
              <a:t>c.   Já desde os dias de Adão, Abrão e Jacó. 69  </a:t>
            </a:r>
          </a:p>
          <a:p>
            <a:pPr algn="l" eaLnBrk="0" hangingPunct="0"/>
            <a:endParaRPr lang="pt-BR" altLang="pt-BR" sz="4400">
              <a:effectLst>
                <a:outerShdw blurRad="38100" dist="38100" dir="2700000" algn="tl">
                  <a:srgbClr val="FFFFFF"/>
                </a:outerShdw>
              </a:effectLst>
            </a:endParaRPr>
          </a:p>
        </p:txBody>
      </p:sp>
      <p:sp>
        <p:nvSpPr>
          <p:cNvPr id="10243" name="Rectangle 3">
            <a:extLst>
              <a:ext uri="{FF2B5EF4-FFF2-40B4-BE49-F238E27FC236}">
                <a16:creationId xmlns:a16="http://schemas.microsoft.com/office/drawing/2014/main" id="{07D69FB1-1816-4AA1-A23E-81DDCCD89F1C}"/>
              </a:ext>
            </a:extLst>
          </p:cNvPr>
          <p:cNvSpPr>
            <a:spLocks noChangeArrowheads="1"/>
          </p:cNvSpPr>
          <p:nvPr/>
        </p:nvSpPr>
        <p:spPr bwMode="auto">
          <a:xfrm>
            <a:off x="914400" y="3795713"/>
            <a:ext cx="7086600" cy="138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215832" bIns="0">
            <a:spAutoFit/>
          </a:bodyPr>
          <a:lstStyle/>
          <a:p>
            <a:r>
              <a:rPr lang="pt-BR" altLang="pt-BR" sz="4400" b="1">
                <a:effectLst>
                  <a:outerShdw blurRad="38100" dist="38100" dir="2700000" algn="tl">
                    <a:srgbClr val="FFFFFF"/>
                  </a:outerShdw>
                </a:effectLst>
                <a:cs typeface="Times New Roman" panose="02020603050405020304" pitchFamily="18" charset="0"/>
              </a:rPr>
              <a:t>d.   Para Cada Dispensação. </a:t>
            </a:r>
          </a:p>
          <a:p>
            <a:pPr algn="l" eaLnBrk="0" hangingPunct="0"/>
            <a:endParaRPr lang="pt-BR" altLang="pt-BR" sz="4400">
              <a:effectLst>
                <a:outerShdw blurRad="38100" dist="38100" dir="2700000" algn="tl">
                  <a:srgbClr val="FFFFFF"/>
                </a:outerShdw>
              </a:effectLst>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checkerboard(across)">
                                      <p:cBhvr>
                                        <p:cTn id="7" dur="500"/>
                                        <p:tgtEl>
                                          <p:spTgt spid="102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243"/>
                                        </p:tgtEl>
                                        <p:attrNameLst>
                                          <p:attrName>style.visibility</p:attrName>
                                        </p:attrNameLst>
                                      </p:cBhvr>
                                      <p:to>
                                        <p:strVal val="visible"/>
                                      </p:to>
                                    </p:set>
                                    <p:animEffect transition="in" filter="dissolve">
                                      <p:cBhvr>
                                        <p:cTn id="12" dur="500"/>
                                        <p:tgtEl>
                                          <p:spTgt spid="102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autoUpdateAnimBg="0"/>
    </p:bldLst>
  </p:timing>
</p:sld>
</file>

<file path=ppt/theme/theme1.xml><?xml version="1.0" encoding="utf-8"?>
<a:theme xmlns:a="http://schemas.openxmlformats.org/drawingml/2006/main" name="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altLang="pt-BR" sz="20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pt-BR" altLang="pt-BR" sz="20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C:\Arquivos de programas\Microsoft Office\Templates\Estruturas de apresentação\Topografia.pot</Template>
  <TotalTime>605</TotalTime>
  <Words>2330</Words>
  <Application>Microsoft Office PowerPoint</Application>
  <PresentationFormat>Apresentação na tela (4:3)</PresentationFormat>
  <Paragraphs>91</Paragraphs>
  <Slides>57</Slides>
  <Notes>0</Notes>
  <HiddenSlides>0</HiddenSlides>
  <MMClips>0</MMClips>
  <ScaleCrop>false</ScaleCrop>
  <HeadingPairs>
    <vt:vector size="6" baseType="variant">
      <vt:variant>
        <vt:lpstr>Fontes usadas</vt:lpstr>
      </vt:variant>
      <vt:variant>
        <vt:i4>1</vt:i4>
      </vt:variant>
      <vt:variant>
        <vt:lpstr>Tema</vt:lpstr>
      </vt:variant>
      <vt:variant>
        <vt:i4>1</vt:i4>
      </vt:variant>
      <vt:variant>
        <vt:lpstr>Títulos de slides</vt:lpstr>
      </vt:variant>
      <vt:variant>
        <vt:i4>57</vt:i4>
      </vt:variant>
    </vt:vector>
  </HeadingPairs>
  <TitlesOfParts>
    <vt:vector size="59" baseType="lpstr">
      <vt:lpstr>Times New Roman</vt:lpstr>
      <vt:lpstr>Estrutura padrão</vt:lpstr>
      <vt:lpstr>Apresentação do PowerPoint</vt:lpstr>
      <vt:lpstr>Apresentação do PowerPoint</vt:lpstr>
      <vt:lpstr>Apresentação do PowerPoint</vt:lpstr>
      <vt:lpstr>Apresentação do PowerPoint</vt:lpstr>
      <vt:lpstr>Apresentação do PowerPoint</vt:lpstr>
      <vt:lpstr>I.  Instituição e origem do Dizimo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USB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subject>SEMANA DE MORDOMIA CRISTÃ 2003</dc:subject>
  <dc:creator>4TONS - Pr. Marcelo Augusto de Carvalho; Associação Norte Paranaense</dc:creator>
  <cp:keywords>www.4tons.com.br</cp:keywords>
  <dc:description>COMÉRCIO PROIBIDO. USO PESSOAL</dc:description>
  <cp:lastModifiedBy>UCB - Marcelo Augusto de Carvalho</cp:lastModifiedBy>
  <cp:revision>103</cp:revision>
  <dcterms:created xsi:type="dcterms:W3CDTF">2003-04-30T12:27:35Z</dcterms:created>
  <dcterms:modified xsi:type="dcterms:W3CDTF">2020-11-03T12:53:06Z</dcterms:modified>
</cp:coreProperties>
</file>