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71" r:id="rId12"/>
    <p:sldId id="272" r:id="rId13"/>
    <p:sldId id="264" r:id="rId14"/>
    <p:sldId id="273" r:id="rId15"/>
    <p:sldId id="265" r:id="rId16"/>
    <p:sldId id="267" r:id="rId17"/>
    <p:sldId id="266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00BAD-D710-47C5-AB32-F93F52379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63751-1E28-4CD0-8CFC-229D264CE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0217D4-58FF-4A9F-855F-F93A78EC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037DA0-97FC-4F41-A5A1-A9D0317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D0B43-494F-4057-9916-356E685C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513CB-0237-4C77-9E22-06CF639255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20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D936F-1343-45EB-A2CA-41DA4B2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2A3B-54CC-496C-B333-84927AA57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3036CC-A6ED-4E9F-9C59-1474E55D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0B91E7-EB8E-4D1C-BB54-9CB324B6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7456FD-451A-4FE3-8875-3207E83D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C2B4-4639-4DF2-8DB2-A0A4CD44F3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55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F741AF-943C-457C-B17F-821E0B75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3E0F6-9567-422A-9F80-1AD75BA05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F4A549-E29A-4C0A-A3D3-2AA62341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B2BE69-0E4D-475C-BB9A-76762612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E72187-A05B-4130-9DFA-69C42CE9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511E1-CCE6-488B-8DF2-BFC60E0244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0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04038-4C2C-48D9-ACDC-85AFC336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5CEC33-DC0A-44F5-AA6D-AE6A5B7D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D3BF0-1F6E-488F-B125-D2D6B7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538379-94A5-4221-A391-E1D83E05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FC38FC-105E-4B17-A5BD-A50F180F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395-3090-4F18-B714-7BBE278B7B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08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DA8E3-8CA9-4A2B-9B45-BAE4C095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64C17E-B2E0-42E7-B02D-A6528AB9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70DC3-925A-472B-998B-DAFC49E7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80457-F34A-41EE-A69C-ED887486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2CE58-ADD7-49AB-BAB6-9F664ABF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3A0EC-83AA-4BD5-8422-E244AA06E0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06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2E117-342D-41E1-BEE5-28C82CCE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C7AE3-49D1-4BFD-8718-D561807E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3ECCFC-9DD1-40ED-9134-FD0D182C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53590B-FF80-4197-86F4-BA58BD73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167D19-2C54-467E-8E53-0675ED64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173D77-B579-4DC6-8D58-B5B66D0B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8343-B44D-4009-89A1-966AFB5031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364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5331E-9EFC-45B9-98C1-35AD6827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55A169-796E-4430-B77A-9D750D824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210677-260F-4D66-85A2-44BAFC1BD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05BC9D-FB21-4D8C-8B0E-0273E78E2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454166-D74C-4298-88D6-6206E99B2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148674-50C0-4DB2-987C-F3B8F040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3BE0C3-B5F0-420D-9697-8C66738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EA7115-5684-4181-88F3-E079D802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A222-ACC8-41E0-A3F0-F8B99D3F2A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723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43F23-28F8-4AAD-80BB-B3A569C6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BB342E-EA45-4571-860D-C757C716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DA6E68-29C6-46C9-BE99-4C1383BE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ED35CA-2FC2-47D6-A2EB-E05F5809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C7C6-5181-4B38-91B9-1C279C8223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935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BA734B-5A56-4B0D-BEE4-53B20B8E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097251-8930-403F-A03B-258C5680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19AB7C-41E8-4702-998D-108A4604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8DB82-E0A7-409A-B5F1-9E39E00953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422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7C943-68CB-43D2-BFA8-D014DCEF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4E5859-12CC-4287-B4AE-11E3EF73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D605C0-88BA-494A-A30E-B5D81D74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8EFFE7-2ABD-4F66-9F8F-F314363A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85E10D-AB62-49CD-B7C3-B08E3AAA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31A77C-7D97-4E46-BCC3-74624D23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47AA-20AB-4A7A-A924-A891A08DDB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381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4DBC4-C9CB-40F1-8B1A-B7391B73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2EC582-3269-4A49-A3C9-049BE84F3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0B8A6B-16D8-4722-AD95-A1B53A17F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2000A6-4558-400E-BE2D-752A3848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9E8F77-CFBD-487A-A2DA-49B84701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943E9E-45D2-4D40-BE78-40C9CB05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412F-288C-40B7-A67E-8273DB0928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07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AC7592-FD45-4001-9536-CDA558066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AE477D-567E-486A-A634-2FDD37FAB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FB1B01-4469-43A6-AD5F-4826461758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E7A44F-5671-413A-B4C9-D8FABC4E42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E5D7FC-1E80-4B94-8318-A967FEEFFA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00E22E-E391-43BD-BF24-A13665D4668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9D9A7A92-6BB5-4B4B-A133-F9C389FA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7705725" cy="1920875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6000" b="1">
                <a:solidFill>
                  <a:srgbClr val="FFFF00"/>
                </a:solidFill>
                <a:latin typeface="Arial Black" panose="020B0A04020102020204" pitchFamily="34" charset="0"/>
              </a:rPr>
              <a:t>A OBRA DE DEUS E SEU SUSTENTO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219D665D-698C-4E6D-A341-239EE7F2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MANUTENÇÃO DA PREGAÇÃO DO EVANGELHO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D1BA08AF-E436-42D0-A102-F4AA6DCC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6475"/>
            <a:ext cx="5903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DÍZIMOS E OFERTAS VOLUNTÁRIAS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MALAQUIAS 3: 10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C61E8B04-9367-42E5-AC16-BED4B57E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644900"/>
            <a:ext cx="7705725" cy="2868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“O povo de Deus é chamado para uma obra que requer dinheiro e consagração. As obrigações que sobre nós repousam trazem-nos a responsabilidade de trabalhar para Deus até o máximo de nossa capacidade.”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Administração Eficaz, pág.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EC6E35-0877-497E-9D01-B9326003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MANUTENÇÃO DA PREGAÇÃO DO EVANGELHO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8B52E9F-A088-4BA8-AACC-F4FCE871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6475"/>
            <a:ext cx="5903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DÍZIMOS E OFERTAS VOLUNTÁRIAS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MALAQUIAS 3: 10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092D9C36-7DDE-4A7D-8F1E-3D3A57AB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644900"/>
            <a:ext cx="7705725" cy="2868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“Não se propõe o Senhor a vir a este mundo e derramar ouro e prata para o avanço de Sua obra. Supre os homens com recursos, para que pelas suas dádivas e ofertas conservem sua obra em avanço...”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Administração Eficaz, pág.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7F68ECF9-FA2B-49A5-A1A7-7E6C45B96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644900"/>
            <a:ext cx="8137525" cy="308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“O próprio Deus deu origem aos planos para o avanço de Sua obra, e tem proporcionado a Seu povo um excesso de meios, a fim de que, quando Ele pedir auxílio, alegremente possam atender. Se forem fiéis em levar para o Seu tesouro os meios que lhes foram emprestados, Sua obra fará rápido progresso.”         </a:t>
            </a:r>
            <a:r>
              <a:rPr lang="pt-BR" altLang="pt-BR" i="1">
                <a:solidFill>
                  <a:schemeClr val="bg1"/>
                </a:solidFill>
              </a:rPr>
              <a:t>Administração Eficaz, pág. 71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83F0A26-ACA1-4FD1-B6C1-3BABA6058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14166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rgbClr val="FFFF00"/>
                </a:solidFill>
                <a:latin typeface="Arial Black" panose="020B0A04020102020204" pitchFamily="34" charset="0"/>
              </a:rPr>
              <a:t>DEUS PROVEU OS RECURSOS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F520AF2C-EF54-44F7-B505-97FECC8A4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MANUTENÇÃO DA PREGAÇÃO DO EVANGELHO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10C3399E-C165-4090-A65F-34A955DD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6475"/>
            <a:ext cx="5903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DÍZIMOS E OFERTAS VOLUNTÁRIAS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MALAQUIAS 3: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8B1E3F9C-EDAB-4C8F-918D-2749BE46D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92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  DEMORA NA FINALIZAÇÃO DA OBRA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1DFBC417-2DF0-4C68-896E-AB8A5672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41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FFFF"/>
                </a:solidFill>
                <a:latin typeface="Arial Black" panose="020B0A04020102020204" pitchFamily="34" charset="0"/>
              </a:rPr>
              <a:t>Por que a obra de Deus não avança mais?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EF11D202-A890-4291-9487-B2CA6152F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924175"/>
            <a:ext cx="7632700" cy="3722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“A obra de Deus, que deveria estar avançando dez vezes mais que na presente força e eficiência, é detida como a primavera retardada pelo sopro gélido do inverno, porque alguns do professo povo de Deus se estão apropriando dos meios que devem ser dedicados a Seu serviço.”</a:t>
            </a:r>
          </a:p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Administração Eficaz, pág. 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8E474835-EB73-454B-ACF7-8DD5C7AA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92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  DEMORA NA FINALIZAÇÃO DA OBRA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C53E370-9787-4C4B-A758-C45DB07B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41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FFFF"/>
                </a:solidFill>
                <a:latin typeface="Arial Black" panose="020B0A04020102020204" pitchFamily="34" charset="0"/>
              </a:rPr>
              <a:t>A Chuva Serôdia é Retardada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6B129726-2635-49A1-BED1-D3DD25E7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924175"/>
            <a:ext cx="7632700" cy="3295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“O grande derramamento do Espírito de Deus, que ilumina toda a Terra com a Sua glória, não virá enquanto não tivermos um povo iluminado, que conheça por experiência própria o que significa ser colaboradores de Deus...”</a:t>
            </a:r>
          </a:p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Administração Eficaz, pág.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41B13F38-E26A-4F4A-A825-61B101787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88314BCD-CB26-478A-B3E6-92F6C73F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08125"/>
            <a:ext cx="77771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rgbClr val="FFFF00"/>
                </a:solidFill>
                <a:latin typeface="Arial Black" panose="020B0A04020102020204" pitchFamily="34" charset="0"/>
              </a:rPr>
              <a:t>A IGREJA MILITANTE SERÁ A IGREJA TRIUNFANTE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7A575D99-1B96-4358-B826-825B7734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005263"/>
            <a:ext cx="4608512" cy="2441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“Vi que esta mensagem se encerrará com poder e força muito maior do que o clamor da meia-noite.”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PE, pág. 278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71BCDD84-D0E6-49B6-AE9B-E5AF6B59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44624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0B8781D1-3D1D-4165-B661-E530366D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9FCDEC97-B76D-4470-A078-1FD870BE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2278" r="18813" b="1334"/>
          <a:stretch>
            <a:fillRect/>
          </a:stretch>
        </p:blipFill>
        <p:spPr bwMode="auto">
          <a:xfrm>
            <a:off x="4859338" y="3354388"/>
            <a:ext cx="4284662" cy="35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B7CEBC3D-DBF2-4247-B0A3-F1F85905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5172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592244C3-0410-4B5F-828C-34807A08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57738"/>
            <a:ext cx="4464050" cy="2100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 i="1">
                <a:solidFill>
                  <a:srgbClr val="FFFFFF"/>
                </a:solidFill>
              </a:rPr>
              <a:t>“Muito bem, servo bom e fiel; foste fiel no pouco, sobre o muito te colocarei; entra no gozo do teu Senhor.”</a:t>
            </a:r>
          </a:p>
          <a:p>
            <a:pPr>
              <a:spcBef>
                <a:spcPct val="50000"/>
              </a:spcBef>
            </a:pPr>
            <a:r>
              <a:rPr lang="pt-BR" altLang="pt-BR" sz="2400" b="1" i="1">
                <a:solidFill>
                  <a:srgbClr val="FFFFFF"/>
                </a:solidFill>
              </a:rPr>
              <a:t>Mateus 25: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C47199E1-75F5-4E22-8C11-3150D86C5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9275"/>
            <a:ext cx="5543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FF00"/>
                </a:solidFill>
                <a:latin typeface="Arial Black" panose="020B0A04020102020204" pitchFamily="34" charset="0"/>
              </a:rPr>
              <a:t>MARCOS 16: 15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0ECE94BD-7740-49C0-8EE1-21230E2C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055813"/>
            <a:ext cx="7956550" cy="13731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FF"/>
                </a:solidFill>
                <a:latin typeface="Arial Black" panose="020B0A04020102020204" pitchFamily="34" charset="0"/>
              </a:rPr>
              <a:t>COMISSÃO EVANGÉLICA DADA POR JESUS = PREGAÇÃO DO EVANGELHO EM TODO O MUNDO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E8AD60B-D3FE-4707-8085-A383DD48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21028" r="16917"/>
          <a:stretch>
            <a:fillRect/>
          </a:stretch>
        </p:blipFill>
        <p:spPr bwMode="auto">
          <a:xfrm>
            <a:off x="827088" y="3429000"/>
            <a:ext cx="30654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CB171D5C-9594-451A-B5C8-5170F09D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13100"/>
            <a:ext cx="7848600" cy="2282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 b="1">
                <a:solidFill>
                  <a:srgbClr val="FFFFFF"/>
                </a:solidFill>
                <a:latin typeface="Arial Black" panose="020B0A04020102020204" pitchFamily="34" charset="0"/>
              </a:rPr>
              <a:t> QUASE 13 MILHÕES DE MEMBROS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 b="1">
                <a:solidFill>
                  <a:srgbClr val="FFFFFF"/>
                </a:solidFill>
                <a:latin typeface="Arial Black" panose="020B0A04020102020204" pitchFamily="34" charset="0"/>
              </a:rPr>
              <a:t> EM 204 PAÍSES DO MUNDO DOS 228 RECONHECIDOS PELA ONU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 b="1">
                <a:solidFill>
                  <a:srgbClr val="FFFFFF"/>
                </a:solidFill>
                <a:latin typeface="Arial Black" panose="020B0A04020102020204" pitchFamily="34" charset="0"/>
              </a:rPr>
              <a:t> BATIZANDO 2.880 PESSOAS EM MÉDIA POR DIA NO MUNDO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B39722E-F3FB-465C-8539-E3F6F4E9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052513"/>
            <a:ext cx="773588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 Black" panose="020B0A04020102020204" pitchFamily="34" charset="0"/>
              </a:rPr>
              <a:t>IGREJA ADVENTISTA CUMPRINDO A MISSÃO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CE5AEC6B-4E6B-4ED9-BD92-9E17812A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765175"/>
            <a:ext cx="6913563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 Black" panose="020B0A04020102020204" pitchFamily="34" charset="0"/>
              </a:rPr>
              <a:t>CRESCIMENTO NAS DIVERSAS ATIVIDADES DA IGREJA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DD9C32E-AF7A-4EFD-910E-80F75B2E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89138"/>
            <a:ext cx="633730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5.935 ESCOLAS PRIMÁRIAS, SECUNDÁRIAS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94  ESCOLAS SUPERIORES E UNIVERSITÁRIAS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59.602 PROFESSORES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174 HOSPITAIS E SANATÓRIOS, 393 CLÍNICAS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32 ORFANATOS E LARES PARA CRIANÇAS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125 CLINICAS DE REPOUSO E CENTRO IDOSOS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56 CASAS PUBLICADORAS EM 817 LÍNGUAS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3 RÁDIOS MUNDIAIS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170.000 FUNCIONÁRIOS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14.000 PASTORES E OBREIROS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>
                <a:solidFill>
                  <a:srgbClr val="FFFFFF"/>
                </a:solidFill>
                <a:latin typeface="Arial Black" panose="020B0A04020102020204" pitchFamily="34" charset="0"/>
              </a:rPr>
              <a:t> 50.000 IGREJAS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6122A64F-2226-4238-8BC5-EFFF68B7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08238"/>
            <a:ext cx="75612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FF"/>
                </a:solidFill>
                <a:latin typeface="Arial Black" panose="020B0A04020102020204" pitchFamily="34" charset="0"/>
              </a:rPr>
              <a:t>ASSIM O EVANGELHO TEM CHEGADO ATÉ OS CONFINS DA TERRA, AOS ÍNDIOS, CIGANOS, ESQUIMÓS, JUDEUS, ETC...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BEE73D5A-F89D-46AC-AC98-4AD8C4FF8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13100"/>
            <a:ext cx="6697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D838ABEB-D157-4A98-B8BD-84F0DE7B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765175"/>
            <a:ext cx="6985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00"/>
                </a:solidFill>
                <a:latin typeface="Arial Black" panose="020B0A04020102020204" pitchFamily="34" charset="0"/>
              </a:rPr>
              <a:t>TODO ESTE CONJUNTO FORMA A MARAVILHOSA IGREJA DE DEUS AQUI NA 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4A832AA5-F235-4D41-826B-5C544FC3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0713"/>
            <a:ext cx="7129463" cy="5003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“Ao recapitular a nossa história passada, havendo revisado cada passo de progresso até ao nosso nível atual, posso dizer: Louvado seja Deus! Ao ver o que Deus tem obrado, encho-me de admiração e de confiança na liderança de Cristo. Nada temos que recear quanto ao futuro, a menos que esqueçamos a maneira em que o Senhor nos tem guiado, e os ensinos que ministrou no passado.”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Test. Seletos, vol. 3, pág. 443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7682B068-2EF8-4255-BF8B-81768173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8316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PRIVILÉGIO E RESPONSABILIDADE NA PREGAÇÃO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B77DFFE-049C-48B9-8C11-E0430435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916113"/>
            <a:ext cx="7200900" cy="3722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“Foram-nos dadas, para proclamar ao mundo, as mais solenes verdades já confiadas aos mortais. Nosso trabalho é a proclamação dessas verdades. Deve o mundo ser advertido, e o povo de Deus precisa ser fiel ao depósito que lhe foi confiado.”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Administração Eficaz, pág.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E8ED2BB-53DD-450B-AB2E-C5F2C49C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8316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PRIVILÉGIO E RESPONSABILIDADE NA PREGAÇÃO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F0FE05F-EC5E-460D-A259-021197ED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916113"/>
            <a:ext cx="7200900" cy="201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“É seu propósito que os instrumentos humanos se unam na proclamação da mensagem de Advertência.”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FF"/>
                </a:solidFill>
              </a:rPr>
              <a:t>Administração Eficaz, pág. 38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97DE191-ABE2-402A-80DB-457B61946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73688"/>
            <a:ext cx="4968875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b="1">
                <a:solidFill>
                  <a:srgbClr val="FFFFFF"/>
                </a:solidFill>
                <a:latin typeface="Arial Black" panose="020B0A04020102020204" pitchFamily="34" charset="0"/>
              </a:rPr>
              <a:t>COMPROMISSO FEITO NO VOTO BATISMAL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418BE9F5-6C9C-4980-B521-0AB473E0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MANUTENÇÃO DA PREGAÇÃO DO EVANGELHO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A65C6BE9-A675-46C4-91AA-91B80DFC7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76475"/>
            <a:ext cx="59039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DÍZIMOS E OFERTAS VOLUNTÁRIAS</a:t>
            </a:r>
          </a:p>
          <a:p>
            <a:pPr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MALAQUIAS 3: 10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79E78C6C-9455-4CB9-913F-9FFE8AC17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644900"/>
            <a:ext cx="7705725" cy="2868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“A grande obra missionária para a salvação de almas deve ser levada avante. Com o dízimo e as dádivas e ofertas, Deus fez ampla provisão para essa obra. Deseja que o ministério evangélico seja plenamente suprido...”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</a:rPr>
              <a:t>Administração Eficaz, pág. 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794</Words>
  <Application>Microsoft Office PowerPoint</Application>
  <PresentationFormat>Apresentação na tela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SEMANA DE MORDOMIA CRISTÃ 2003</dc:subject>
  <dc:creator>4TONS - Pr. Marcelo Augusto de Carvalho; ASP</dc:creator>
  <cp:keywords>www.4tons.com.br</cp:keywords>
  <dc:description>COMÉRCIO PROIBIDO. USO PESSOAL</dc:description>
  <cp:lastModifiedBy>UCB - Marcelo Augusto de Carvalho</cp:lastModifiedBy>
  <cp:revision>9</cp:revision>
  <dcterms:created xsi:type="dcterms:W3CDTF">2003-05-07T14:18:54Z</dcterms:created>
  <dcterms:modified xsi:type="dcterms:W3CDTF">2020-11-03T12:53:24Z</dcterms:modified>
</cp:coreProperties>
</file>