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9" r:id="rId2"/>
    <p:sldId id="274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6" r:id="rId11"/>
    <p:sldId id="277" r:id="rId12"/>
    <p:sldId id="275" r:id="rId1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FFFF"/>
    <a:srgbClr val="006600"/>
    <a:srgbClr val="000066"/>
    <a:srgbClr val="990000"/>
    <a:srgbClr val="FF6600"/>
    <a:srgbClr val="FFFF00"/>
    <a:srgbClr val="0101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4" autoAdjust="0"/>
    <p:restoredTop sz="94660"/>
  </p:normalViewPr>
  <p:slideViewPr>
    <p:cSldViewPr>
      <p:cViewPr varScale="1">
        <p:scale>
          <a:sx n="36" d="100"/>
          <a:sy n="36" d="100"/>
        </p:scale>
        <p:origin x="1392" y="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5148D282-E197-4962-BE7D-BBF21AD499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07EDC88F-F3A7-4661-BBFE-FAF65D66234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 altLang="pt-BR"/>
          </a:p>
        </p:txBody>
      </p:sp>
      <p:sp>
        <p:nvSpPr>
          <p:cNvPr id="63492" name="Rectangle 4">
            <a:extLst>
              <a:ext uri="{FF2B5EF4-FFF2-40B4-BE49-F238E27FC236}">
                <a16:creationId xmlns:a16="http://schemas.microsoft.com/office/drawing/2014/main" id="{5F912B7D-15AA-443A-95F5-58269D505BE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63493" name="Rectangle 5">
            <a:extLst>
              <a:ext uri="{FF2B5EF4-FFF2-40B4-BE49-F238E27FC236}">
                <a16:creationId xmlns:a16="http://schemas.microsoft.com/office/drawing/2014/main" id="{50F90E39-696E-45FF-ACB7-452B91A2222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1CA5FA3-638D-46A9-AD76-B0BE3475CD5C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BA67CD20-A916-47F1-AE08-8622E3DFBF8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93E5E227-2007-4F9F-B138-64F9FFBCA0D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 altLang="pt-BR"/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CA3B296A-A56D-4DC4-827A-4E445B25CD6E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DA7E1777-A80C-4C7F-AAF6-BD76E3D4FE1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Haga clic para modificar el estilo de texto del patrón</a:t>
            </a:r>
          </a:p>
          <a:p>
            <a:pPr lvl="1"/>
            <a:r>
              <a:rPr lang="pt-BR" altLang="pt-BR"/>
              <a:t>Segundo nivel</a:t>
            </a:r>
          </a:p>
          <a:p>
            <a:pPr lvl="2"/>
            <a:r>
              <a:rPr lang="pt-BR" altLang="pt-BR"/>
              <a:t>Tercer nivel</a:t>
            </a:r>
          </a:p>
          <a:p>
            <a:pPr lvl="3"/>
            <a:r>
              <a:rPr lang="pt-BR" altLang="pt-BR"/>
              <a:t>Cuarto nivel</a:t>
            </a:r>
          </a:p>
          <a:p>
            <a:pPr lvl="4"/>
            <a:r>
              <a:rPr lang="pt-BR" altLang="pt-BR"/>
              <a:t>Quinto nivel</a:t>
            </a:r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2FA37643-F18D-4481-97B2-34DEB682E66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64519" name="Rectangle 7">
            <a:extLst>
              <a:ext uri="{FF2B5EF4-FFF2-40B4-BE49-F238E27FC236}">
                <a16:creationId xmlns:a16="http://schemas.microsoft.com/office/drawing/2014/main" id="{67500431-C72E-4379-ADF2-C78AAD98A5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D5A0B1-733C-4A3D-96FE-827238F43F70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C63BEF1-F413-40C0-A2D2-E48C47E054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72D1C7-941E-4FEF-8965-0E736CEFE165}" type="slidenum">
              <a:rPr lang="pt-BR" altLang="pt-BR"/>
              <a:pPr/>
              <a:t>1</a:t>
            </a:fld>
            <a:endParaRPr lang="pt-BR" altLang="pt-BR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3818B9A0-64E3-49B0-BDE7-FC146CF6B7C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0E666177-8D64-4A5E-A22B-F5E6A5297B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10D84A0-46BC-4782-A3C7-A350DAE7ED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1DC032-3B0F-4085-B7DE-9870C0FBBA62}" type="slidenum">
              <a:rPr lang="pt-BR" altLang="pt-BR"/>
              <a:pPr/>
              <a:t>10</a:t>
            </a:fld>
            <a:endParaRPr lang="pt-BR" altLang="pt-BR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FFF68716-DDC8-40BE-954B-21286E392A0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E0E85D60-A7C2-4258-9C01-503DF1589D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43C6CB6-434E-4CD6-B8DA-4800CF62FA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C801F8-55F7-4BC7-A7A8-39AE5B0840B2}" type="slidenum">
              <a:rPr lang="pt-BR" altLang="pt-BR"/>
              <a:pPr/>
              <a:t>11</a:t>
            </a:fld>
            <a:endParaRPr lang="pt-BR" altLang="pt-BR"/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4BDE8A07-B2D5-403B-803A-1F63965D95F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7740135F-367E-4913-863E-9DD3251AF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9AFF47-3FDA-4700-9C25-2C6810B5DB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EBEA0-3E9E-44D4-BD3C-4B8E115C348F}" type="slidenum">
              <a:rPr lang="pt-BR" altLang="pt-BR"/>
              <a:pPr/>
              <a:t>12</a:t>
            </a:fld>
            <a:endParaRPr lang="pt-BR" altLang="pt-BR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252776FB-46FB-4380-8E30-380277DD4EC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A523D0F2-D08B-49CA-ADED-E878825C4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B3A9E5-22EA-478F-8645-EA06D80714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E7C4B1-BFF3-4DF6-8ED0-AA0FC089B458}" type="slidenum">
              <a:rPr lang="pt-BR" altLang="pt-BR"/>
              <a:pPr/>
              <a:t>2</a:t>
            </a:fld>
            <a:endParaRPr lang="pt-BR" altLang="pt-BR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28079474-BF80-40A2-BD9F-BFCDE349117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8E3D2B39-109D-4C3E-BB02-ADDAD896CF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A6EB541-C5D6-45D3-8E2D-77FBE27C9D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11B66B-A9A4-4394-93AE-EAD6CCFA0CD7}" type="slidenum">
              <a:rPr lang="pt-BR" altLang="pt-BR"/>
              <a:pPr/>
              <a:t>3</a:t>
            </a:fld>
            <a:endParaRPr lang="pt-BR" altLang="pt-BR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063784F0-E680-46A1-B905-F3BF2147706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E5BD2A51-417B-4164-974D-CE2388405E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1926B3A-4ED9-46E8-B12A-FA8D5D764D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AB0C3D-8CF8-4D2E-BF10-97280667B3DA}" type="slidenum">
              <a:rPr lang="pt-BR" altLang="pt-BR"/>
              <a:pPr/>
              <a:t>4</a:t>
            </a:fld>
            <a:endParaRPr lang="pt-BR" altLang="pt-BR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6687954B-8AEF-4039-9F5A-38DFCB9E846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14814EC0-AE11-43C2-A098-9D35BB01AD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C495D47-653F-4B84-8FB4-1B2B501E12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6F1654-34BA-4899-B674-1C181818314C}" type="slidenum">
              <a:rPr lang="pt-BR" altLang="pt-BR"/>
              <a:pPr/>
              <a:t>5</a:t>
            </a:fld>
            <a:endParaRPr lang="pt-BR" altLang="pt-BR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5293B25C-F8EC-4800-A369-69891AA8043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6147FB9D-516C-488C-B86E-1294F50981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6FAF02-71B6-4D1A-BA36-F8A971DEC3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CC674F-A8A6-4A04-B530-3A17E4A641D9}" type="slidenum">
              <a:rPr lang="pt-BR" altLang="pt-BR"/>
              <a:pPr/>
              <a:t>6</a:t>
            </a:fld>
            <a:endParaRPr lang="pt-BR" altLang="pt-BR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B377E61C-2EA8-48C0-9C49-5EF10385D6D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8E1B5C90-9D3E-4061-B112-1B3A4E9758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9883A7B-2B82-41A2-BF26-A154A1C0EA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1E10CD-E55C-41BD-96DD-3691BC4C6867}" type="slidenum">
              <a:rPr lang="pt-BR" altLang="pt-BR"/>
              <a:pPr/>
              <a:t>7</a:t>
            </a:fld>
            <a:endParaRPr lang="pt-BR" altLang="pt-BR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06FDF597-03E7-4979-BF5A-3C71894DB09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37BEB28F-98A0-4D98-AB24-954DD9B16E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361F996-8A2F-428C-874D-8AE5D24514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B0DD86-AF5A-4623-B833-8CBD19667816}" type="slidenum">
              <a:rPr lang="pt-BR" altLang="pt-BR"/>
              <a:pPr/>
              <a:t>8</a:t>
            </a:fld>
            <a:endParaRPr lang="pt-BR" altLang="pt-BR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3C798506-3E3E-4F17-AF65-8F37BAA0414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3F01D925-045A-4573-B002-99D3D806B5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9F2227C-A4EC-4292-BE84-B1512E1839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C130DC-332A-4722-84A1-838B412039ED}" type="slidenum">
              <a:rPr lang="pt-BR" altLang="pt-BR"/>
              <a:pPr/>
              <a:t>9</a:t>
            </a:fld>
            <a:endParaRPr lang="pt-BR" altLang="pt-BR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C144666D-629E-442A-AFBC-FA8204972E3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54351B09-C990-45B8-8A78-B85F3D8243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Rectangle 10">
            <a:extLst>
              <a:ext uri="{FF2B5EF4-FFF2-40B4-BE49-F238E27FC236}">
                <a16:creationId xmlns:a16="http://schemas.microsoft.com/office/drawing/2014/main" id="{32A362E3-2DA4-4B93-8571-61E51901CDCB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pt-BR" altLang="pt-BR" noProof="0"/>
              <a:t>Haga clic para cambiar el estilo de título	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C9747CA2-B037-4C45-973B-D51B350D5442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pt-BR" altLang="pt-BR" noProof="0"/>
              <a:t>Haga clic para modificar el estilo de subtítulo del patrón</a:t>
            </a:r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4A20155B-32E9-4224-8447-5F4BCF26BF68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F443DE54-78C2-467A-9838-B9471606ED4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230" name="Rectangle 14">
            <a:extLst>
              <a:ext uri="{FF2B5EF4-FFF2-40B4-BE49-F238E27FC236}">
                <a16:creationId xmlns:a16="http://schemas.microsoft.com/office/drawing/2014/main" id="{9B6E960A-C303-4915-81F0-AE5E37A9D68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1DDC1B1-50FF-411C-8175-FC5CAC91D8C8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05A5A-8CFC-4C07-880D-DFCD81599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2B2E5E4-044C-44D8-A92C-80FB8AC2DB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FF1ACD1-832C-408B-B6AD-14528188A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AB59D3-0733-4F48-BCF1-3204EE92B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2984DD-BF49-4B70-8EA2-0E46A9479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D74B7-39BC-4EA9-8147-360E1B90984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09878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9F06DCE-AA41-49CB-B3C1-63FD869F46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55756D9-1B7D-46B1-8664-09A303496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B8D0E6B-BE45-4155-912F-8BB5F03F4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CE55B17-9041-4E0A-B249-0FD86D13E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3146E0-B663-4E20-A2D0-BA0F2A816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0AA16-8E6D-4C01-9EA0-82B3FCEAE5B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7809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6BB0D8-69A4-4FE6-B33C-8229885A2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B3104F-F830-4E50-B0C4-3A2002F4A46B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FF5B74A-7DEF-4257-88FD-5D8EB4A08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3D5E373-F6B7-4277-A541-592F7CFB1F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67EC1F-35E6-4E7B-9EA2-383892047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B85BD5D-93B1-4953-8379-4A0F5918D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F7AE0FC-54B0-40D6-BE2D-071926A6CAE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5949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1DCC5E-9073-4633-B6DE-6B74B4AA4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F3ADCD-87A9-4CAC-9698-E152F933D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70306C-1273-49A9-A7DD-DE434AF28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237907F-E48A-4F04-8DD7-FBADDBCFE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DE2A905-03BB-4D7C-A86F-57B0D094F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14642-8815-41E2-B95D-678AB4E3D4A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41186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7C7650-A51A-4699-A2CC-E87DACCB6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D6BE647-7A7B-4991-B148-9BB7B90A5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5ED5469-5A7A-4781-A539-D9173C65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559A8F1-B73B-484A-9666-6E392D84A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011B38-40E8-4262-B10B-6AC5C8BAB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7A000-CABC-44DD-A435-AB9B2860D2A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9353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12801D-3415-4E4E-ABA6-B6BB580D5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5692A5-9908-4B5E-A6BD-AEE3F126E7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6CEF3F6-0095-4615-B8A5-B92791EBD0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0DD32C8-C3A3-4B41-A210-5A74E3901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312EF32-7B61-4451-9AA1-94FA853D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6EEC219-A708-4BAB-ACEC-9D6173A81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2D44A-FCB1-466C-AE90-9CEA15961E7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36878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147673-B0AB-4D75-B871-7929887FC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A8F8417-D325-4EB8-B598-F4B41EFEE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E3175DD-F782-44B3-B7E6-152409EA36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F8B7F06-BB8C-41C5-B85E-92F8AF3DF4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8729C42-5901-4BC6-851A-733AAF412D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714CA6D-C997-4FC1-8C93-F7775AFAB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D437622-E123-4C70-93B2-F91D688DA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DBCB2AB-A3D1-4B28-ABD3-B69E2912C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2BD6B3-0DFC-4D76-82CB-8085C11AF80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54166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D14929-9BBD-4BA6-9916-BEF3B8D2A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2ADD266-2936-47F2-B03C-DC60886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69042EC-BDDD-433C-BB0D-5F173E7EE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B585F52-B813-43E3-8186-35B18A5C4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E34414-76D1-4AE3-8C42-BFE4F093A01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475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F601FA3-CB29-40C9-BE88-B506522C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D7764AE-A32D-4513-9CDB-EDCB93A3F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96A31CC-7F40-409D-AEDF-D10FB4935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F5969-E036-4714-919F-F174624A196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4303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E27787-5208-43E3-A12F-A7EBDCD6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739ECD-72EB-498B-B5E3-47A70321A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B9CF9B6-883E-477C-B176-183E0E046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ADE1057-B79F-48B0-8CA2-A8BCF0282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FDA0F81-C518-4DE3-84EF-27C43D29E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D82D9B0-5024-4859-AC37-3618D3590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0CEAB-EDF7-4790-A7F6-E23DCA7E52E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41204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18E8A3-ED26-406F-9BFD-5D8D7BB0C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2CF9F39-AB39-4ADB-B668-6CD7E7DCDB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9979628-04DE-4CE0-A1A2-723D9235A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0D1CD4D-0749-451F-BCB7-CA3525C1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F7A4109-CBCD-444F-8AAD-6357C1F46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5F224B4-74F3-4429-92F8-18492936B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F9852-5E21-4A45-BD60-36646799A96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10907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10">
            <a:extLst>
              <a:ext uri="{FF2B5EF4-FFF2-40B4-BE49-F238E27FC236}">
                <a16:creationId xmlns:a16="http://schemas.microsoft.com/office/drawing/2014/main" id="{EB6D32B2-6D87-4F2F-A5E0-2246C4175D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Haga clic para cambiar el estilo de título	</a:t>
            </a:r>
          </a:p>
        </p:txBody>
      </p:sp>
      <p:sp>
        <p:nvSpPr>
          <p:cNvPr id="8203" name="Rectangle 11">
            <a:extLst>
              <a:ext uri="{FF2B5EF4-FFF2-40B4-BE49-F238E27FC236}">
                <a16:creationId xmlns:a16="http://schemas.microsoft.com/office/drawing/2014/main" id="{59C266FE-6EEF-469D-83BB-FCC4604CE8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Haga clic para modificar el estilo de texto del patrón</a:t>
            </a:r>
          </a:p>
          <a:p>
            <a:pPr lvl="1"/>
            <a:r>
              <a:rPr lang="pt-BR" altLang="pt-BR"/>
              <a:t>Segundo nivel</a:t>
            </a:r>
          </a:p>
          <a:p>
            <a:pPr lvl="2"/>
            <a:r>
              <a:rPr lang="pt-BR" altLang="pt-BR"/>
              <a:t>Tercer nivel</a:t>
            </a:r>
          </a:p>
          <a:p>
            <a:pPr lvl="3"/>
            <a:r>
              <a:rPr lang="pt-BR" altLang="pt-BR"/>
              <a:t>Cuarto nivel</a:t>
            </a:r>
          </a:p>
          <a:p>
            <a:pPr lvl="4"/>
            <a:r>
              <a:rPr lang="pt-BR" altLang="pt-BR"/>
              <a:t>Quinto nivel</a:t>
            </a:r>
          </a:p>
        </p:txBody>
      </p:sp>
      <p:sp>
        <p:nvSpPr>
          <p:cNvPr id="8204" name="Rectangle 12">
            <a:extLst>
              <a:ext uri="{FF2B5EF4-FFF2-40B4-BE49-F238E27FC236}">
                <a16:creationId xmlns:a16="http://schemas.microsoft.com/office/drawing/2014/main" id="{E5893D5D-853C-43F4-8612-0576D79D8DF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pt-BR" altLang="pt-BR"/>
          </a:p>
        </p:txBody>
      </p:sp>
      <p:sp>
        <p:nvSpPr>
          <p:cNvPr id="8205" name="Rectangle 13">
            <a:extLst>
              <a:ext uri="{FF2B5EF4-FFF2-40B4-BE49-F238E27FC236}">
                <a16:creationId xmlns:a16="http://schemas.microsoft.com/office/drawing/2014/main" id="{649BBD80-F17D-44CF-831D-D250E47592C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pt-BR" altLang="pt-BR"/>
          </a:p>
        </p:txBody>
      </p:sp>
      <p:sp>
        <p:nvSpPr>
          <p:cNvPr id="8206" name="Rectangle 14">
            <a:extLst>
              <a:ext uri="{FF2B5EF4-FFF2-40B4-BE49-F238E27FC236}">
                <a16:creationId xmlns:a16="http://schemas.microsoft.com/office/drawing/2014/main" id="{1F3A3896-9AE1-4F70-A4B6-C18CFB15130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96F188DA-8D98-4444-9FCA-8FD43AAA1EA0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>
            <a:extLst>
              <a:ext uri="{FF2B5EF4-FFF2-40B4-BE49-F238E27FC236}">
                <a16:creationId xmlns:a16="http://schemas.microsoft.com/office/drawing/2014/main" id="{3DCE8A87-6354-4F9D-A4D1-EA4022909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>
            <a:extLst>
              <a:ext uri="{FF2B5EF4-FFF2-40B4-BE49-F238E27FC236}">
                <a16:creationId xmlns:a16="http://schemas.microsoft.com/office/drawing/2014/main" id="{B68E1B8A-B351-49E6-8A0C-3BD5E49056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0" y="533400"/>
            <a:ext cx="5562600" cy="3048000"/>
          </a:xfrm>
          <a:effectLst>
            <a:outerShdw dist="45791" dir="3378596" algn="ctr" rotWithShape="0">
              <a:schemeClr val="bg1"/>
            </a:outerShdw>
          </a:effectLst>
        </p:spPr>
        <p:txBody>
          <a:bodyPr/>
          <a:lstStyle/>
          <a:p>
            <a:r>
              <a:rPr lang="pt-BR" altLang="pt-BR" sz="5400" b="1">
                <a:solidFill>
                  <a:srgbClr val="990000"/>
                </a:solidFill>
                <a:latin typeface="Arial Black" panose="020B0A04020102020204" pitchFamily="34" charset="0"/>
              </a:rPr>
              <a:t>O QUE MAIS IMPORTA É A ATITUDE</a:t>
            </a:r>
            <a:br>
              <a:rPr lang="pt-BR" altLang="pt-BR" sz="5400" b="1">
                <a:solidFill>
                  <a:srgbClr val="990000"/>
                </a:solidFill>
                <a:latin typeface="Arial Black" panose="020B0A04020102020204" pitchFamily="34" charset="0"/>
              </a:rPr>
            </a:br>
            <a:endParaRPr lang="pt-BR" altLang="pt-BR" b="1">
              <a:solidFill>
                <a:srgbClr val="990000"/>
              </a:solidFill>
              <a:latin typeface="Arial Black" panose="020B0A04020102020204" pitchFamily="34" charset="0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A7CAAE6-9491-454A-A1BD-A0EB749C64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24200" y="3352800"/>
            <a:ext cx="5562600" cy="4530725"/>
          </a:xfrm>
          <a:effectLst>
            <a:outerShdw dist="35921" dir="2700000" algn="ctr" rotWithShape="0">
              <a:schemeClr val="bg1">
                <a:alpha val="50000"/>
              </a:schemeClr>
            </a:outerShdw>
          </a:effectLst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280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</a:t>
            </a:r>
            <a:r>
              <a:rPr lang="pt-BR" altLang="pt-BR" sz="36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“Porque Deus amou o mundo de tal maneira </a:t>
            </a:r>
            <a:r>
              <a:rPr lang="pt-BR" altLang="pt-BR" sz="3600" b="1" u="sng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que deu  o seu Filho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 sz="36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unigênito”  </a:t>
            </a:r>
            <a:r>
              <a:rPr lang="pt-BR" altLang="pt-BR" sz="36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João 3:16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9" name="Picture 5">
            <a:extLst>
              <a:ext uri="{FF2B5EF4-FFF2-40B4-BE49-F238E27FC236}">
                <a16:creationId xmlns:a16="http://schemas.microsoft.com/office/drawing/2014/main" id="{90B6FDFA-7775-4124-9346-EC59D6E61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7" name="Rectangle 3">
            <a:extLst>
              <a:ext uri="{FF2B5EF4-FFF2-40B4-BE49-F238E27FC236}">
                <a16:creationId xmlns:a16="http://schemas.microsoft.com/office/drawing/2014/main" id="{5AFBD41D-0A0B-4A8C-B802-FB421E9505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533400"/>
            <a:ext cx="8229600" cy="4530725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r>
              <a:rPr lang="pt-BR" altLang="pt-BR" sz="4400" b="1">
                <a:solidFill>
                  <a:srgbClr val="99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5.  Dê como um ato de adoração</a:t>
            </a:r>
            <a:r>
              <a:rPr lang="pt-BR" altLang="pt-BR" sz="4400">
                <a:solidFill>
                  <a:srgbClr val="99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  <a:r>
              <a:rPr lang="pt-BR" altLang="pt-BR" sz="440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pt-BR" altLang="pt-BR" sz="440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“viram o menino com Maria, sua mãe. Prostrando-se o adoraram.” Mateus 2:11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3" name="Picture 5">
            <a:extLst>
              <a:ext uri="{FF2B5EF4-FFF2-40B4-BE49-F238E27FC236}">
                <a16:creationId xmlns:a16="http://schemas.microsoft.com/office/drawing/2014/main" id="{1B8EC15E-D39F-43C9-B348-73B0E3EDD4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1" name="Rectangle 3">
            <a:extLst>
              <a:ext uri="{FF2B5EF4-FFF2-40B4-BE49-F238E27FC236}">
                <a16:creationId xmlns:a16="http://schemas.microsoft.com/office/drawing/2014/main" id="{D97678AD-9768-4F64-BCBD-FA4A626508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4530725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r>
              <a:rPr lang="pt-BR" altLang="pt-BR" sz="4000" b="1">
                <a:solidFill>
                  <a:srgbClr val="99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6. Dê com sacrifício e abnegação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pt-BR" altLang="pt-BR" sz="36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“esta, porém, da sua pobreza deu tudo o que possuía, todo o seu    				    sustento.” 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Luc. 21:1-4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>
            <a:extLst>
              <a:ext uri="{FF2B5EF4-FFF2-40B4-BE49-F238E27FC236}">
                <a16:creationId xmlns:a16="http://schemas.microsoft.com/office/drawing/2014/main" id="{475B5DB0-123F-4BD1-94F6-5FCA170CB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2" name="Rectangle 2">
            <a:extLst>
              <a:ext uri="{FF2B5EF4-FFF2-40B4-BE49-F238E27FC236}">
                <a16:creationId xmlns:a16="http://schemas.microsoft.com/office/drawing/2014/main" id="{A8BBE964-D188-4084-A9B4-E79168A618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 b="1">
                <a:solidFill>
                  <a:srgbClr val="990000"/>
                </a:solidFill>
                <a:latin typeface="Arial Black" panose="020B0A04020102020204" pitchFamily="34" charset="0"/>
              </a:rPr>
              <a:t>ABORDAGEM DAS OFERTAS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F292A231-BAB3-44F0-8F3E-C1852218C8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114800"/>
          </a:xfrm>
        </p:spPr>
        <p:txBody>
          <a:bodyPr/>
          <a:lstStyle/>
          <a:p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Quanto dar?  Deve ser em harmonia a      sua prosperidade diária </a:t>
            </a:r>
            <a:r>
              <a:rPr lang="pt-BR" altLang="pt-BR" sz="28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(1 Cor 16:2)</a:t>
            </a:r>
          </a:p>
          <a:p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Dar como um ato periódico </a:t>
            </a:r>
            <a:r>
              <a:rPr lang="pt-BR" altLang="pt-BR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(Idem)</a:t>
            </a:r>
          </a:p>
          <a:p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Dar como um depósito separado </a:t>
            </a:r>
            <a:r>
              <a:rPr lang="pt-BR" altLang="pt-BR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(Idem)</a:t>
            </a:r>
          </a:p>
          <a:p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Dar com prioridade </a:t>
            </a:r>
            <a:r>
              <a:rPr lang="pt-BR" altLang="pt-BR" sz="28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(Prov. 3:9)</a:t>
            </a:r>
          </a:p>
          <a:p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Dar deve ser um ato premeditado</a:t>
            </a:r>
            <a:b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pt-BR" altLang="pt-BR" sz="28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(II Cor 9:7)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2" name="Picture 6">
            <a:extLst>
              <a:ext uri="{FF2B5EF4-FFF2-40B4-BE49-F238E27FC236}">
                <a16:creationId xmlns:a16="http://schemas.microsoft.com/office/drawing/2014/main" id="{7DA1A9BB-1F6A-438C-9B7A-53E5B0EE2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8" name="Rectangle 2">
            <a:extLst>
              <a:ext uri="{FF2B5EF4-FFF2-40B4-BE49-F238E27FC236}">
                <a16:creationId xmlns:a16="http://schemas.microsoft.com/office/drawing/2014/main" id="{CCD270BB-3204-490A-A3E8-6CF6F93E1C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>
                <a:solidFill>
                  <a:srgbClr val="990000"/>
                </a:solidFill>
                <a:latin typeface="Arial Black" panose="020B0A04020102020204" pitchFamily="34" charset="0"/>
              </a:rPr>
              <a:t>DUAS ATITUDES DE DAR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36A8D2F-BC73-4E45-A44D-4FF090F1BA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Aquele que dá por interesse próprio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  </a:t>
            </a:r>
            <a:r>
              <a:rPr lang="pt-BR" altLang="pt-BR">
                <a:solidFill>
                  <a:srgbClr val="99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é egoísta......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pt-BR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Aquele que dá por amor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pt-BR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  </a:t>
            </a:r>
            <a:r>
              <a:rPr lang="pt-BR" altLang="pt-BR">
                <a:solidFill>
                  <a:srgbClr val="99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é desinteressado</a:t>
            </a:r>
            <a:r>
              <a:rPr lang="pt-BR" altLang="pt-BR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...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	</a:t>
            </a:r>
          </a:p>
        </p:txBody>
      </p:sp>
      <p:sp>
        <p:nvSpPr>
          <p:cNvPr id="62464" name="AutoShape 1024">
            <a:extLst>
              <a:ext uri="{FF2B5EF4-FFF2-40B4-BE49-F238E27FC236}">
                <a16:creationId xmlns:a16="http://schemas.microsoft.com/office/drawing/2014/main" id="{3139693A-5294-4F91-8960-E032923B6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419600"/>
            <a:ext cx="1047750" cy="9144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t-BR" altLang="pt-BR">
              <a:solidFill>
                <a:srgbClr val="FF0000"/>
              </a:solidFill>
            </a:endParaRPr>
          </a:p>
        </p:txBody>
      </p:sp>
      <p:sp>
        <p:nvSpPr>
          <p:cNvPr id="62466" name="AutoShape 1026">
            <a:extLst>
              <a:ext uri="{FF2B5EF4-FFF2-40B4-BE49-F238E27FC236}">
                <a16:creationId xmlns:a16="http://schemas.microsoft.com/office/drawing/2014/main" id="{6E3B66E0-4BAC-4EFB-A7D5-828E2A8EF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5288" y="2214563"/>
            <a:ext cx="733425" cy="1214437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2467" name="AutoShape 1027">
            <a:extLst>
              <a:ext uri="{FF2B5EF4-FFF2-40B4-BE49-F238E27FC236}">
                <a16:creationId xmlns:a16="http://schemas.microsoft.com/office/drawing/2014/main" id="{61069A6C-ABB6-4534-BDE5-F50463093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214563"/>
            <a:ext cx="733425" cy="1214437"/>
          </a:xfrm>
          <a:prstGeom prst="curvedLeft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1" name="Picture 7">
            <a:extLst>
              <a:ext uri="{FF2B5EF4-FFF2-40B4-BE49-F238E27FC236}">
                <a16:creationId xmlns:a16="http://schemas.microsoft.com/office/drawing/2014/main" id="{B70EA4BE-4F9B-4989-8CA3-F910B1D76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6146" name="Rectangle 2">
            <a:extLst>
              <a:ext uri="{FF2B5EF4-FFF2-40B4-BE49-F238E27FC236}">
                <a16:creationId xmlns:a16="http://schemas.microsoft.com/office/drawing/2014/main" id="{09B2316A-D870-40BF-8A48-BE2F7CB635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8153400" cy="3760788"/>
          </a:xfrm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Tahoma" panose="020B0604030504040204" pitchFamily="34" charset="0"/>
              </a:rPr>
              <a:t>“Porque o SENHOR  não vê como vê o homem. O homem vê o exterior, porém o SENHOR vê o coração.” </a:t>
            </a:r>
            <a:r>
              <a:rPr lang="pt-BR" altLang="pt-BR" sz="2400" b="1">
                <a:solidFill>
                  <a:schemeClr val="bg1"/>
                </a:solidFill>
                <a:latin typeface="Tahoma" panose="020B0604030504040204" pitchFamily="34" charset="0"/>
              </a:rPr>
              <a:t>1 Sm 16:7</a:t>
            </a:r>
            <a:br>
              <a:rPr lang="pt-BR" altLang="pt-BR" sz="4000" b="1">
                <a:solidFill>
                  <a:schemeClr val="bg1"/>
                </a:solidFill>
                <a:latin typeface="Tahoma" panose="020B0604030504040204" pitchFamily="34" charset="0"/>
              </a:rPr>
            </a:br>
            <a:endParaRPr lang="pt-BR" altLang="pt-BR" sz="4000" b="1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6144" name="AutoShape 0">
            <a:extLst>
              <a:ext uri="{FF2B5EF4-FFF2-40B4-BE49-F238E27FC236}">
                <a16:creationId xmlns:a16="http://schemas.microsoft.com/office/drawing/2014/main" id="{1D3A8347-0F03-48D4-8881-25FC73E7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125" y="3810000"/>
            <a:ext cx="1047750" cy="9144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7" name="AutoShape 3">
            <a:extLst>
              <a:ext uri="{FF2B5EF4-FFF2-40B4-BE49-F238E27FC236}">
                <a16:creationId xmlns:a16="http://schemas.microsoft.com/office/drawing/2014/main" id="{3DDA7807-BEF0-417F-A986-FF98F5A90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886200"/>
            <a:ext cx="976313" cy="4857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1" name="Picture 7">
            <a:extLst>
              <a:ext uri="{FF2B5EF4-FFF2-40B4-BE49-F238E27FC236}">
                <a16:creationId xmlns:a16="http://schemas.microsoft.com/office/drawing/2014/main" id="{E6F0180B-34E3-48E3-A7F3-55600DBCA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6" name="Rectangle 2">
            <a:extLst>
              <a:ext uri="{FF2B5EF4-FFF2-40B4-BE49-F238E27FC236}">
                <a16:creationId xmlns:a16="http://schemas.microsoft.com/office/drawing/2014/main" id="{1051B8B4-B9ED-4AD1-885E-A08B2A9D5C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0" y="277813"/>
            <a:ext cx="5486400" cy="5818187"/>
          </a:xfrm>
        </p:spPr>
        <p:txBody>
          <a:bodyPr/>
          <a:lstStyle/>
          <a:p>
            <a:r>
              <a:rPr lang="pt-BR" altLang="pt-BR" sz="5400" b="1">
                <a:solidFill>
                  <a:srgbClr val="990000"/>
                </a:solidFill>
                <a:latin typeface="Arial Black" panose="020B0A04020102020204" pitchFamily="34" charset="0"/>
              </a:rPr>
              <a:t>CRISTO DEU, PORQUE ELE AMOU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5" name="Picture 7">
            <a:extLst>
              <a:ext uri="{FF2B5EF4-FFF2-40B4-BE49-F238E27FC236}">
                <a16:creationId xmlns:a16="http://schemas.microsoft.com/office/drawing/2014/main" id="{1F09E197-C5AA-4C48-A553-4BF27DA33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0" name="Rectangle 2">
            <a:extLst>
              <a:ext uri="{FF2B5EF4-FFF2-40B4-BE49-F238E27FC236}">
                <a16:creationId xmlns:a16="http://schemas.microsoft.com/office/drawing/2014/main" id="{EC6E38C4-BD24-490C-9AA9-52EEBC0FF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29000" y="277813"/>
            <a:ext cx="5257800" cy="5741987"/>
          </a:xfrm>
        </p:spPr>
        <p:txBody>
          <a:bodyPr/>
          <a:lstStyle/>
          <a:p>
            <a:r>
              <a:rPr lang="pt-BR" altLang="pt-BR" sz="5400" b="1">
                <a:solidFill>
                  <a:srgbClr val="990000"/>
                </a:solidFill>
                <a:latin typeface="Arial Black" panose="020B0A04020102020204" pitchFamily="34" charset="0"/>
              </a:rPr>
              <a:t>COMO JESUS, NÓS TAMBÉM DEVEMOS DAR POR AMOR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9" name="Picture 7">
            <a:extLst>
              <a:ext uri="{FF2B5EF4-FFF2-40B4-BE49-F238E27FC236}">
                <a16:creationId xmlns:a16="http://schemas.microsoft.com/office/drawing/2014/main" id="{B6CCB175-CD9E-4B9A-B541-E4870367C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4" name="Rectangle 2">
            <a:extLst>
              <a:ext uri="{FF2B5EF4-FFF2-40B4-BE49-F238E27FC236}">
                <a16:creationId xmlns:a16="http://schemas.microsoft.com/office/drawing/2014/main" id="{27311735-EDE5-4B1A-90A0-1CF57619B3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60375"/>
            <a:ext cx="8229600" cy="1139825"/>
          </a:xfrm>
        </p:spPr>
        <p:txBody>
          <a:bodyPr/>
          <a:lstStyle/>
          <a:p>
            <a:r>
              <a:rPr lang="pt-BR" altLang="pt-BR" sz="4000" b="1">
                <a:solidFill>
                  <a:srgbClr val="990000"/>
                </a:solidFill>
                <a:latin typeface="Arial Black" panose="020B0A04020102020204" pitchFamily="34" charset="0"/>
              </a:rPr>
              <a:t>AS ATITUDES INTERNAS QUE DEUS VALORIZA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669CBDF-7EC7-4B65-8B58-B55FDEA02D0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2362200"/>
            <a:ext cx="7620000" cy="15240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4400" b="1">
                <a:solidFill>
                  <a:srgbClr val="99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Dê com alegria.</a:t>
            </a:r>
            <a:r>
              <a:rPr lang="pt-BR" altLang="pt-BR" sz="44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44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				II Cor 	9:7</a:t>
            </a:r>
            <a:r>
              <a:rPr lang="pt-BR" altLang="pt-BR" sz="36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               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pt-BR" sz="3600" b="1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4" name="Picture 8">
            <a:extLst>
              <a:ext uri="{FF2B5EF4-FFF2-40B4-BE49-F238E27FC236}">
                <a16:creationId xmlns:a16="http://schemas.microsoft.com/office/drawing/2014/main" id="{5FD79AE5-7E35-4B3C-A0CB-CF479B65D7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Rectangle 3">
            <a:extLst>
              <a:ext uri="{FF2B5EF4-FFF2-40B4-BE49-F238E27FC236}">
                <a16:creationId xmlns:a16="http://schemas.microsoft.com/office/drawing/2014/main" id="{76E55165-AC31-4609-8594-27075B32B6E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371600" y="1600200"/>
            <a:ext cx="6934200" cy="4530725"/>
          </a:xfrm>
        </p:spPr>
        <p:txBody>
          <a:bodyPr/>
          <a:lstStyle/>
          <a:p>
            <a:pPr marL="533400" indent="-533400">
              <a:buFont typeface="Wingdings" panose="05000000000000000000" pitchFamily="2" charset="2"/>
              <a:buNone/>
            </a:pPr>
            <a:r>
              <a:rPr lang="pt-BR" altLang="pt-BR" sz="4400" b="1">
                <a:solidFill>
                  <a:srgbClr val="99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Dê com generosidade.</a:t>
            </a:r>
            <a:r>
              <a:rPr lang="pt-BR" altLang="pt-BR" sz="44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marL="533400" indent="-533400">
              <a:buFont typeface="Wingdings" panose="05000000000000000000" pitchFamily="2" charset="2"/>
              <a:buNone/>
            </a:pPr>
            <a:r>
              <a:rPr lang="pt-BR" altLang="pt-BR" sz="44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Prov.  11:24,25</a:t>
            </a:r>
            <a:r>
              <a:rPr lang="pt-BR" altLang="pt-BR" sz="4400" b="1">
                <a:solidFill>
                  <a:srgbClr val="99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8" name="Picture 8">
            <a:extLst>
              <a:ext uri="{FF2B5EF4-FFF2-40B4-BE49-F238E27FC236}">
                <a16:creationId xmlns:a16="http://schemas.microsoft.com/office/drawing/2014/main" id="{354D2F41-3ADC-470B-B3FE-003C2CD77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3" name="Rectangle 3">
            <a:extLst>
              <a:ext uri="{FF2B5EF4-FFF2-40B4-BE49-F238E27FC236}">
                <a16:creationId xmlns:a16="http://schemas.microsoft.com/office/drawing/2014/main" id="{49E63F89-437C-4F3C-B814-237C669592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8229600" cy="4530725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r>
              <a:rPr lang="pt-BR" altLang="pt-BR" sz="4400" b="1">
                <a:solidFill>
                  <a:srgbClr val="99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 Dê por amor.  1 Cor  13:3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pt-BR" altLang="pt-BR" sz="440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(Cristo morrendo por nós)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28C4D9B2-0B4B-48B0-96EE-6A954E1CAF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609600"/>
            <a:ext cx="5715000" cy="44196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4400" b="1">
                <a:solidFill>
                  <a:srgbClr val="99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4. Com cada ganho que tenha, dê ofertas proporcionais às suas entradas</a:t>
            </a:r>
            <a:r>
              <a:rPr lang="pt-BR" altLang="pt-BR" sz="4400">
                <a:solidFill>
                  <a:srgbClr val="99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440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1 Cor 16:2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307274F6-D2A0-4970-B3A3-990A0B3C3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352800"/>
            <a:ext cx="31242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0" name="Text Box 6">
            <a:extLst>
              <a:ext uri="{FF2B5EF4-FFF2-40B4-BE49-F238E27FC236}">
                <a16:creationId xmlns:a16="http://schemas.microsoft.com/office/drawing/2014/main" id="{A3741E75-6F7E-49C9-8323-1460420F5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715000"/>
            <a:ext cx="1066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b="1"/>
              <a:t> DÍZIMO</a:t>
            </a:r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id="{BAE029CA-CFBE-435F-889A-FA38B3D96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5791200"/>
            <a:ext cx="990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b="1"/>
              <a:t>PACTO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Órbita">
  <a:themeElements>
    <a:clrScheme name="Órbita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Órb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Órbita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Órbita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Órbita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987</TotalTime>
  <Words>297</Words>
  <Application>Microsoft Office PowerPoint</Application>
  <PresentationFormat>Apresentação na tela (4:3)</PresentationFormat>
  <Paragraphs>49</Paragraphs>
  <Slides>12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Arial</vt:lpstr>
      <vt:lpstr>Times New Roman</vt:lpstr>
      <vt:lpstr>Wingdings</vt:lpstr>
      <vt:lpstr>Arial Black</vt:lpstr>
      <vt:lpstr>Tahoma</vt:lpstr>
      <vt:lpstr>Órbita</vt:lpstr>
      <vt:lpstr>O QUE MAIS IMPORTA É A ATITUDE </vt:lpstr>
      <vt:lpstr>DUAS ATITUDES DE DAR</vt:lpstr>
      <vt:lpstr>“Porque o SENHOR  não vê como vê o homem. O homem vê o exterior, porém o SENHOR vê o coração.” 1 Sm 16:7 </vt:lpstr>
      <vt:lpstr>CRISTO DEU, PORQUE ELE AMOU</vt:lpstr>
      <vt:lpstr>COMO JESUS, NÓS TAMBÉM DEVEMOS DAR POR AMOR</vt:lpstr>
      <vt:lpstr>AS ATITUDES INTERNAS QUE DEUS VALORIZA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ABORDAGEM DAS OFERTAS</vt:lpstr>
    </vt:vector>
  </TitlesOfParts>
  <Company>Mayordomia y Hogar y Familia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TRÊS ENTIDADES</dc:title>
  <dc:subject>SEMANA DE MORDOMIA CRISTÃ 2003</dc:subject>
  <dc:creator>4TONS - Pr. Marcelo Augusto de Carvalho; Arnaldo</dc:creator>
  <cp:keywords>www.4tons.com.br</cp:keywords>
  <dc:description>COMÉRCIO PROIBIDO. USO PESSOAL</dc:description>
  <cp:lastModifiedBy>UCB - Marcelo Augusto de Carvalho</cp:lastModifiedBy>
  <cp:revision>94</cp:revision>
  <dcterms:created xsi:type="dcterms:W3CDTF">2003-05-01T18:32:55Z</dcterms:created>
  <dcterms:modified xsi:type="dcterms:W3CDTF">2020-11-03T12:53:42Z</dcterms:modified>
</cp:coreProperties>
</file>