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83" r:id="rId9"/>
    <p:sldId id="311" r:id="rId10"/>
    <p:sldId id="312" r:id="rId1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FFFF"/>
    <a:srgbClr val="006600"/>
    <a:srgbClr val="000066"/>
    <a:srgbClr val="990000"/>
    <a:srgbClr val="FF6600"/>
    <a:srgbClr val="FFFF00"/>
    <a:srgbClr val="0101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54" autoAdjust="0"/>
    <p:restoredTop sz="94660"/>
  </p:normalViewPr>
  <p:slideViewPr>
    <p:cSldViewPr>
      <p:cViewPr varScale="1">
        <p:scale>
          <a:sx n="41" d="100"/>
          <a:sy n="41" d="100"/>
        </p:scale>
        <p:origin x="123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D51B31E0-33FF-4CB7-979D-55E7C1577E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FF8B98B0-EFA5-48C2-AE2C-5FC30ADC463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 altLang="pt-BR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1BA059DB-7367-4F6C-8C33-8E47D722B9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35C73046-9D0D-4FF0-8729-0B5950C62C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8CD0E2-76D2-4DFA-965B-F6B3011CBF5F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5495C4B-28DC-4D59-8705-35FF0F16F8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B32B65A1-8D12-411A-86E4-1EB89A5DE51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 altLang="pt-BR"/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DE38A3F3-878B-4587-BA27-89FAC425D71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83DC1582-66E1-4E7B-963C-4A0D7D6033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Haga clic para modificar el estilo de texto del patrón</a:t>
            </a:r>
          </a:p>
          <a:p>
            <a:pPr lvl="1"/>
            <a:r>
              <a:rPr lang="pt-BR" altLang="pt-BR"/>
              <a:t>Segundo nivel</a:t>
            </a:r>
          </a:p>
          <a:p>
            <a:pPr lvl="2"/>
            <a:r>
              <a:rPr lang="pt-BR" altLang="pt-BR"/>
              <a:t>Tercer nivel</a:t>
            </a:r>
          </a:p>
          <a:p>
            <a:pPr lvl="3"/>
            <a:r>
              <a:rPr lang="pt-BR" altLang="pt-BR"/>
              <a:t>Cuarto nivel</a:t>
            </a:r>
          </a:p>
          <a:p>
            <a:pPr lvl="4"/>
            <a:r>
              <a:rPr lang="pt-BR" altLang="pt-BR"/>
              <a:t>Quinto nivel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47B8475F-D328-4692-9480-B3E38B20F4B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E966DCD5-2B71-4CE5-8065-4F571105BC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36045C-1A02-4B72-89CA-C5010494E9C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220906C-2C94-4A28-B713-18E97973BF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F8CD6A-C0B1-4168-8CBF-D46E87B4B2B3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3CA1F08-E561-4955-AC98-7AC7AFB2E5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7322A29E-68A7-43F7-A7F7-361FE3672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79E95E3-1448-4B3E-A487-B258034B05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DD828F-CA6E-4D34-A939-171BAA1D1316}" type="slidenum">
              <a:rPr lang="pt-BR" altLang="pt-BR"/>
              <a:pPr/>
              <a:t>2</a:t>
            </a:fld>
            <a:endParaRPr lang="pt-BR" altLang="pt-BR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64B4A6B7-2940-4505-B101-58DB5A1B69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2C5381CE-9EDF-42AC-8153-1A388BC6C4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3A028B0-F495-4A87-AB68-9684F5A060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D53E4-7C23-4942-BB96-05C9FCA5159A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CD079267-6217-4A1C-B5A4-C07FCD22CB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AA63B590-3160-4527-91AC-26FC18B732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EF1A1F2-EBAD-412A-BCF9-007262E361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7FD6E-8625-45D3-9943-062CBC011AE4}" type="slidenum">
              <a:rPr lang="pt-BR" altLang="pt-BR"/>
              <a:pPr/>
              <a:t>4</a:t>
            </a:fld>
            <a:endParaRPr lang="pt-BR" altLang="pt-BR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BF0A85CC-FDE9-48E3-9E73-7912A0B3ADA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D49C5A09-8F24-4A59-B512-F852F3719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761EA5B-E152-474E-AA41-D46D7B633C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6338F4-A7A9-4E67-82B9-C5B3E1224901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6EB14857-60E0-4804-8B5F-4988CD946B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B437245D-D902-46E6-8930-98B20E87C8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8E7F49C-32B3-4F61-AD6D-5F22F4A6D7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6B2DB4-70B8-41DA-9A8B-3D8FB37BDC67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2FA5CD4A-BD17-4179-B88F-20B4787D6F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6F604B31-032A-4ECA-884B-ACC9BA905E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800EFC-FE42-4C3F-B12E-A8D8031521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6368A8-AAF7-427E-A60B-45204BC802B0}" type="slidenum">
              <a:rPr lang="pt-BR" altLang="pt-BR"/>
              <a:pPr/>
              <a:t>7</a:t>
            </a:fld>
            <a:endParaRPr lang="pt-BR" altLang="pt-BR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FC4D177B-F9FF-4334-AA9E-1245DA7904A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324615FC-46F5-4038-90D4-D1374A4240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02E123D-CDDD-44E7-A6BA-3FE1E6C07A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61EE5-9842-449B-A02C-1662841DEC5B}" type="slidenum">
              <a:rPr lang="pt-BR" altLang="pt-BR"/>
              <a:pPr/>
              <a:t>8</a:t>
            </a:fld>
            <a:endParaRPr lang="pt-BR" altLang="pt-BR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88EBAA13-62D6-4303-8F48-DA98318BB5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88B49B7B-3172-421D-A7BD-2F44BD2FC1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10">
            <a:extLst>
              <a:ext uri="{FF2B5EF4-FFF2-40B4-BE49-F238E27FC236}">
                <a16:creationId xmlns:a16="http://schemas.microsoft.com/office/drawing/2014/main" id="{6584DD73-A81C-411A-8212-F3A050B1903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pt-BR" altLang="pt-BR" noProof="0"/>
              <a:t>Haga clic para cambiar el estilo de título	</a:t>
            </a:r>
          </a:p>
        </p:txBody>
      </p:sp>
      <p:sp>
        <p:nvSpPr>
          <p:cNvPr id="9227" name="Rectangle 11">
            <a:extLst>
              <a:ext uri="{FF2B5EF4-FFF2-40B4-BE49-F238E27FC236}">
                <a16:creationId xmlns:a16="http://schemas.microsoft.com/office/drawing/2014/main" id="{11092008-5C9C-4F31-87EB-0306FCD6AF14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/>
              <a:t>Haga clic para modificar el estilo de subtítulo del patrón</a:t>
            </a:r>
          </a:p>
        </p:txBody>
      </p:sp>
      <p:sp>
        <p:nvSpPr>
          <p:cNvPr id="9228" name="Rectangle 12">
            <a:extLst>
              <a:ext uri="{FF2B5EF4-FFF2-40B4-BE49-F238E27FC236}">
                <a16:creationId xmlns:a16="http://schemas.microsoft.com/office/drawing/2014/main" id="{C8C61B6A-8C63-4078-9AE2-8972331D8DF0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229" name="Rectangle 13">
            <a:extLst>
              <a:ext uri="{FF2B5EF4-FFF2-40B4-BE49-F238E27FC236}">
                <a16:creationId xmlns:a16="http://schemas.microsoft.com/office/drawing/2014/main" id="{88DA34EC-FF70-46E2-AA9C-1AC069D419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230" name="Rectangle 14">
            <a:extLst>
              <a:ext uri="{FF2B5EF4-FFF2-40B4-BE49-F238E27FC236}">
                <a16:creationId xmlns:a16="http://schemas.microsoft.com/office/drawing/2014/main" id="{6A81E7F3-8202-445E-B8C2-B35792E8CF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A900572-CE4A-42A6-8914-01619E1FA52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CA46A-AFEF-489C-8872-18D0BDB4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6BABDDA-FE41-4706-BE32-2CFC52AF4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A6B6574-A007-43D5-A079-9664BB84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15DCA2-9437-4EBC-ABF8-17B5900B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C3BC5D-7DA3-4B47-B6DF-0DA19F4C4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DB5CE-574C-4810-AB51-6BD716E447E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515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75ECCF-0E3D-403B-A266-454075C0A5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18D863-0680-47D0-BD8E-85AB61DFB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776543-AE36-488B-99F7-CDC984222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1295DC-585F-4720-B5FB-8BABFCE6D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918EF9-E442-4D2E-8A40-7B054F1D9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D1779-7225-4A86-AC41-0BC21E2A030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3091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97A760-3D42-46A7-9B4B-118E41F51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9C3E38-DEE0-4C92-BAF0-AC108289F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35783D-8AB2-4F50-8D6D-043C85DF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D6B90E-9521-4986-BC0B-19C0C4F2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5D0B40-942C-48B3-A27F-9A019056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ABFFD-252E-41C9-94D4-AB020D6BD45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4113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C5E53-F895-4B39-B027-9DA1067C8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E55CF3-D532-4530-86BF-828BA4E0C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603CD9-C1BC-4879-BAB3-209B916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92D8BA4-C325-4515-8345-70460415C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06ED95-05EB-42D4-A0E8-65A1A813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13B3-EE07-4FD5-A2CD-5DDF03ABC8B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337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27759-5A91-4D5A-8071-D195B21AE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FF9284-DA5C-4811-9E95-86B987BE1C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866F44-83BD-4A24-A14D-77BA83D4B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F150B33-0F05-4885-880C-405D30EBB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C57F05-6D80-491C-8348-41766ABBA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008BFC-7393-4063-A9B0-53EB1859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8D0BB-722D-48CD-A320-77925DF9C5C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226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042AA-A0F4-4EB8-B454-9CB3AAE3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A8A7345-9767-4A7A-99D4-D95494C9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B4E489A-A914-4873-B356-9F4DA0C67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8BB9AFB-EE2E-4F80-94E5-B1789BE70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C8A111A-2589-4E91-8C2F-001DE4CF94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9D310CA-4101-433D-B898-589A81BCA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46781F9-354F-472A-8B1E-6525B83AC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5CFC255-BC45-409B-B9A1-22288116C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74BCA-7ACD-4FA9-97F3-5FE7EDCCB54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2357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DF854-2682-457C-A398-124E475B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DF1734E-9627-476D-BEA8-49E3D9B76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A078D76-8FE2-4E3F-8AE7-5C5D596E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D475433-5C67-4F8B-988F-9F00E327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2D825-2D5F-4453-AEEA-C947C675B43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869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808331-3F86-4836-B241-63E060C25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224C6C6-EFF8-41CC-A269-9732C48D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22DFE4-E83D-4422-AFF2-20A5679E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167B0-5F1A-43D3-8514-9CA0B01E2E3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5096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516C79-A167-4645-A5CC-89214E23A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D487B7-B865-433A-A088-AF8DC4808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4A43B30-E512-4094-AC21-E04820740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8AF7BA-9787-466A-90A3-A6BB880A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3DB06D-7617-45F1-A17D-0FE114CE7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9CFA7C-E315-4072-AD08-463BABB9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3D631-0050-4727-A92B-C463CA9291B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0115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D998F-12D4-4BEC-B44B-E6940E7EB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C894C1D-21F9-4B45-80CB-1B16F7D9A2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9ACA973-F084-4797-80B7-6E3EB5E53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27FB81-3F5A-4CC4-A134-9FBBD4554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FE7574-E18F-457A-95B5-7C844851E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442B4A-E383-4C55-AB31-860A374DB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62E8D-7B47-4700-AC8A-CB44BDF78DE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112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Rectangle 10">
            <a:extLst>
              <a:ext uri="{FF2B5EF4-FFF2-40B4-BE49-F238E27FC236}">
                <a16:creationId xmlns:a16="http://schemas.microsoft.com/office/drawing/2014/main" id="{9A4DF113-AA00-455C-9679-F2E52243F7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Haga clic para cambiar el estilo de título	</a:t>
            </a:r>
          </a:p>
        </p:txBody>
      </p:sp>
      <p:sp>
        <p:nvSpPr>
          <p:cNvPr id="8203" name="Rectangle 11">
            <a:extLst>
              <a:ext uri="{FF2B5EF4-FFF2-40B4-BE49-F238E27FC236}">
                <a16:creationId xmlns:a16="http://schemas.microsoft.com/office/drawing/2014/main" id="{D81ADF5A-0F46-488D-BA78-AF44E44DC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Haga clic para modificar el estilo de texto del patrón</a:t>
            </a:r>
          </a:p>
          <a:p>
            <a:pPr lvl="1"/>
            <a:r>
              <a:rPr lang="pt-BR" altLang="pt-BR"/>
              <a:t>Segundo nivel</a:t>
            </a:r>
          </a:p>
          <a:p>
            <a:pPr lvl="2"/>
            <a:r>
              <a:rPr lang="pt-BR" altLang="pt-BR"/>
              <a:t>Tercer nivel</a:t>
            </a:r>
          </a:p>
          <a:p>
            <a:pPr lvl="3"/>
            <a:r>
              <a:rPr lang="pt-BR" altLang="pt-BR"/>
              <a:t>Cuarto nivel</a:t>
            </a:r>
          </a:p>
          <a:p>
            <a:pPr lvl="4"/>
            <a:r>
              <a:rPr lang="pt-BR" altLang="pt-BR"/>
              <a:t>Quinto nivel</a:t>
            </a:r>
          </a:p>
        </p:txBody>
      </p:sp>
      <p:sp>
        <p:nvSpPr>
          <p:cNvPr id="8204" name="Rectangle 12">
            <a:extLst>
              <a:ext uri="{FF2B5EF4-FFF2-40B4-BE49-F238E27FC236}">
                <a16:creationId xmlns:a16="http://schemas.microsoft.com/office/drawing/2014/main" id="{A4E1982E-BFD0-4DE5-870C-642513EB60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pt-BR" altLang="pt-BR"/>
          </a:p>
        </p:txBody>
      </p:sp>
      <p:sp>
        <p:nvSpPr>
          <p:cNvPr id="8205" name="Rectangle 13">
            <a:extLst>
              <a:ext uri="{FF2B5EF4-FFF2-40B4-BE49-F238E27FC236}">
                <a16:creationId xmlns:a16="http://schemas.microsoft.com/office/drawing/2014/main" id="{5F0AFD15-42B1-4CA0-9B82-2B64B4660D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pt-BR" altLang="pt-BR"/>
          </a:p>
        </p:txBody>
      </p:sp>
      <p:sp>
        <p:nvSpPr>
          <p:cNvPr id="8206" name="Rectangle 14">
            <a:extLst>
              <a:ext uri="{FF2B5EF4-FFF2-40B4-BE49-F238E27FC236}">
                <a16:creationId xmlns:a16="http://schemas.microsoft.com/office/drawing/2014/main" id="{7EA99DAE-E592-43D5-BB81-E1F398C2D8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4F6D6F4D-59A5-4F6F-B4F3-6CB0CA9EA6E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>
            <a:extLst>
              <a:ext uri="{FF2B5EF4-FFF2-40B4-BE49-F238E27FC236}">
                <a16:creationId xmlns:a16="http://schemas.microsoft.com/office/drawing/2014/main" id="{3A5FE1E0-2E9F-4C52-801D-5DBD61278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1" name="Rectangle 3">
            <a:extLst>
              <a:ext uri="{FF2B5EF4-FFF2-40B4-BE49-F238E27FC236}">
                <a16:creationId xmlns:a16="http://schemas.microsoft.com/office/drawing/2014/main" id="{5C07B29B-969B-4188-A631-01C181A2DF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14800" y="838200"/>
            <a:ext cx="4724400" cy="5715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LEVE AGORA E PAGUE DEPOIS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sz="2400" b="1">
              <a:solidFill>
                <a:srgbClr val="99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“O rico domina sobre o pobre, e o que toma emprestado, é servo do que empresta.”  </a:t>
            </a:r>
            <a:r>
              <a:rPr lang="pt-BR" altLang="pt-BR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Provérbios 22:7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8" name="Picture 4">
            <a:extLst>
              <a:ext uri="{FF2B5EF4-FFF2-40B4-BE49-F238E27FC236}">
                <a16:creationId xmlns:a16="http://schemas.microsoft.com/office/drawing/2014/main" id="{890523EF-283F-43FE-AFF2-7973BF49D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6" name="Rectangle 2">
            <a:extLst>
              <a:ext uri="{FF2B5EF4-FFF2-40B4-BE49-F238E27FC236}">
                <a16:creationId xmlns:a16="http://schemas.microsoft.com/office/drawing/2014/main" id="{5C63308D-1F68-4971-97FC-BC9B4F30E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44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35001"/>
                  </a:srgbClr>
                </a:solidFill>
              </a14:hiddenFill>
            </a:ext>
          </a:extLst>
        </p:spPr>
        <p:txBody>
          <a:bodyPr/>
          <a:lstStyle/>
          <a:p>
            <a:pPr marL="838200" indent="-838200">
              <a:buFontTx/>
              <a:buAutoNum type="arabicPeriod" startAt="6"/>
            </a:pPr>
            <a:r>
              <a:rPr lang="pt-BR" altLang="pt-BR" sz="3200" b="1">
                <a:solidFill>
                  <a:schemeClr val="bg1"/>
                </a:solidFill>
                <a:latin typeface="Tahoma" panose="020B0604030504040204" pitchFamily="34" charset="0"/>
              </a:rPr>
              <a:t>Os cônjuges trabalhem juntos     	   para acrescentar suas entradas.</a:t>
            </a:r>
            <a:r>
              <a:rPr lang="pt-BR" altLang="pt-BR" sz="4000" b="1">
                <a:solidFill>
                  <a:schemeClr val="bg1"/>
                </a:solidFill>
                <a:latin typeface="Tahoma" panose="020B0604030504040204" pitchFamily="34" charset="0"/>
              </a:rPr>
              <a:t> </a:t>
            </a:r>
            <a:br>
              <a:rPr lang="pt-BR" altLang="pt-BR" sz="4000" b="1">
                <a:solidFill>
                  <a:schemeClr val="bg1"/>
                </a:solidFill>
                <a:latin typeface="Tahoma" panose="020B0604030504040204" pitchFamily="34" charset="0"/>
              </a:rPr>
            </a:br>
            <a:endParaRPr lang="pt-BR" altLang="pt-BR" sz="40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BF7C2B4C-287B-4F22-8A8C-ED781F6D72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22475"/>
            <a:ext cx="8229600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35001"/>
                  </a:srgbClr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7.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Organize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seus filhos jovens      	     para eles ajudarem na casa.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b="1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     8.    Orem toda a família pela dívida 	     que vocês têm. Com certeza 	     Deus abrirá algum outro 		     caminho para acertar as suas  	     contas.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rPr>
              <a:t>	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>
            <a:extLst>
              <a:ext uri="{FF2B5EF4-FFF2-40B4-BE49-F238E27FC236}">
                <a16:creationId xmlns:a16="http://schemas.microsoft.com/office/drawing/2014/main" id="{63529DF7-274A-4394-934E-C627AF017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4" name="Rectangle 2">
            <a:extLst>
              <a:ext uri="{FF2B5EF4-FFF2-40B4-BE49-F238E27FC236}">
                <a16:creationId xmlns:a16="http://schemas.microsoft.com/office/drawing/2014/main" id="{81F67DCA-3ABC-4F47-8C08-CF3893FED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>
                <a:solidFill>
                  <a:srgbClr val="FF6600"/>
                </a:solidFill>
                <a:latin typeface="Arial Black" panose="020B0A04020102020204" pitchFamily="34" charset="0"/>
              </a:rPr>
              <a:t>OFERTAS “TENTADORAS</a:t>
            </a:r>
            <a:r>
              <a:rPr lang="pt-BR" altLang="pt-BR">
                <a:solidFill>
                  <a:srgbClr val="FF6600"/>
                </a:solidFill>
                <a:latin typeface="Arial Black" panose="020B0A04020102020204" pitchFamily="34" charset="0"/>
              </a:rPr>
              <a:t>”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D420E8D-E82B-421E-8FCB-E0BCC77D31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“Super desconto, 12%”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“Pague em dez vezes sem juros”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“Leve agora e pague depois”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“Pague só por 1, e leve 2”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“Abasteça hoje, e pague com cheque    	para 100 dias”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“Faça suas compras e pague daqui a    	40 dias com cartão”</a:t>
            </a:r>
            <a:r>
              <a:rPr lang="pt-BR" altLang="pt-BR"/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1" name="Picture 5">
            <a:extLst>
              <a:ext uri="{FF2B5EF4-FFF2-40B4-BE49-F238E27FC236}">
                <a16:creationId xmlns:a16="http://schemas.microsoft.com/office/drawing/2014/main" id="{DE6D8182-2E96-4F44-8619-1C86EC214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Rectangle 2">
            <a:extLst>
              <a:ext uri="{FF2B5EF4-FFF2-40B4-BE49-F238E27FC236}">
                <a16:creationId xmlns:a16="http://schemas.microsoft.com/office/drawing/2014/main" id="{6B9937ED-3805-4417-9B2A-BCD4E1F6A4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1139825"/>
          </a:xfrm>
        </p:spPr>
        <p:txBody>
          <a:bodyPr/>
          <a:lstStyle/>
          <a:p>
            <a:r>
              <a:rPr lang="pt-BR" altLang="pt-BR" sz="4000" b="1">
                <a:solidFill>
                  <a:srgbClr val="FF6600"/>
                </a:solidFill>
                <a:latin typeface="Arial Black" panose="020B0A04020102020204" pitchFamily="34" charset="0"/>
              </a:rPr>
              <a:t>A QUEIXA DOS ENDIVIDADOS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650E80A-62AA-4EF1-B1CE-A5B8FCBE6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43400" y="1600200"/>
            <a:ext cx="4419600" cy="4530725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“O dinheiro está curto”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“Eu não estou sabendo como acertar as minhas contas”.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“Tudo aumentou, menos o meu salário”.</a:t>
            </a:r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“Viverei a pão e água”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>
            <a:extLst>
              <a:ext uri="{FF2B5EF4-FFF2-40B4-BE49-F238E27FC236}">
                <a16:creationId xmlns:a16="http://schemas.microsoft.com/office/drawing/2014/main" id="{E5D258D9-6EB0-4059-AC05-84C830C77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2" name="Rectangle 2">
            <a:extLst>
              <a:ext uri="{FF2B5EF4-FFF2-40B4-BE49-F238E27FC236}">
                <a16:creationId xmlns:a16="http://schemas.microsoft.com/office/drawing/2014/main" id="{E335210F-C37E-4011-9BB9-BE0F378BC9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39825"/>
          </a:xfrm>
        </p:spPr>
        <p:txBody>
          <a:bodyPr/>
          <a:lstStyle/>
          <a:p>
            <a:r>
              <a:rPr lang="pt-BR" altLang="pt-BR" sz="4000" b="1">
                <a:solidFill>
                  <a:srgbClr val="FF6600"/>
                </a:solidFill>
                <a:latin typeface="Arial Black" panose="020B0A04020102020204" pitchFamily="34" charset="0"/>
              </a:rPr>
              <a:t>AS CAUSAS EXTERNAS DA NOSSA FALTA DE DINHEIRO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F74D603-B2C5-4C6B-9797-334E9A957D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09800"/>
            <a:ext cx="8229600" cy="3581400"/>
          </a:xfrm>
        </p:spPr>
        <p:txBody>
          <a:bodyPr/>
          <a:lstStyle/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A política financeira do país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Dispensa repentina do emprego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Injusta remuneração</a:t>
            </a:r>
          </a:p>
          <a:p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Outros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>
            <a:extLst>
              <a:ext uri="{FF2B5EF4-FFF2-40B4-BE49-F238E27FC236}">
                <a16:creationId xmlns:a16="http://schemas.microsoft.com/office/drawing/2014/main" id="{27E81A42-2ACD-466B-9DFC-816FB9C5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Rectangle 3">
            <a:extLst>
              <a:ext uri="{FF2B5EF4-FFF2-40B4-BE49-F238E27FC236}">
                <a16:creationId xmlns:a16="http://schemas.microsoft.com/office/drawing/2014/main" id="{70BF0B71-1D87-4607-8FBC-49836F45E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3638"/>
            <a:ext cx="8229600" cy="4530725"/>
          </a:xfrm>
          <a:noFill/>
          <a:ln/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010199">
                    <a:alpha val="14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>
                    <a:alpha val="33000"/>
                  </a:srgbClr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O QUE FAZER 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QUANDO VOCÊ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TEM DÍVIDAS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E NÃO ESTÁ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pt-BR" altLang="pt-BR" sz="4400" b="1">
                <a:solidFill>
                  <a:srgbClr val="FF66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CONSEGUINDO PAGAR?</a:t>
            </a:r>
            <a:r>
              <a:rPr lang="pt-BR" altLang="pt-BR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>
            <a:extLst>
              <a:ext uri="{FF2B5EF4-FFF2-40B4-BE49-F238E27FC236}">
                <a16:creationId xmlns:a16="http://schemas.microsoft.com/office/drawing/2014/main" id="{8AAB2628-2360-4B3C-9C90-1616B8D74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0" name="Rectangle 2">
            <a:extLst>
              <a:ext uri="{FF2B5EF4-FFF2-40B4-BE49-F238E27FC236}">
                <a16:creationId xmlns:a16="http://schemas.microsoft.com/office/drawing/2014/main" id="{DA4E4DFB-C5C4-4AB4-BAB2-4EC8CE00D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7813"/>
            <a:ext cx="5257800" cy="3151187"/>
          </a:xfrm>
        </p:spPr>
        <p:txBody>
          <a:bodyPr/>
          <a:lstStyle/>
          <a:p>
            <a:r>
              <a:rPr lang="pt-BR" altLang="pt-BR" sz="4000" b="1">
                <a:solidFill>
                  <a:srgbClr val="FF6600"/>
                </a:solidFill>
                <a:latin typeface="Arial Black" panose="020B0A04020102020204" pitchFamily="34" charset="0"/>
              </a:rPr>
              <a:t>O QUE VOCÊ DEVE FAZER QUANDO ESTIVER INDIVIDADO</a:t>
            </a:r>
            <a:r>
              <a:rPr lang="pt-BR" altLang="pt-BR" sz="4000" b="1">
                <a:solidFill>
                  <a:srgbClr val="FFFF00"/>
                </a:solidFill>
              </a:rPr>
              <a:t> </a:t>
            </a:r>
            <a:r>
              <a:rPr lang="pt-BR" altLang="pt-BR" sz="4000"/>
              <a:t> 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D539D1B-4A02-4700-B6D6-D1E0A2694B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4267200" cy="29718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1. 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 serenidade, </a:t>
            </a:r>
            <a:r>
              <a:rPr lang="pt-BR" altLang="pt-BR" b="1" u="sng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planeje seus pagamentos a fazer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Não fuja deles.</a:t>
            </a:r>
            <a:r>
              <a:rPr lang="pt-BR" altLang="pt-BR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5">
            <a:extLst>
              <a:ext uri="{FF2B5EF4-FFF2-40B4-BE49-F238E27FC236}">
                <a16:creationId xmlns:a16="http://schemas.microsoft.com/office/drawing/2014/main" id="{A367F3CA-4ABA-466A-99DE-4E6C0F5BF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Rectangle 3">
            <a:extLst>
              <a:ext uri="{FF2B5EF4-FFF2-40B4-BE49-F238E27FC236}">
                <a16:creationId xmlns:a16="http://schemas.microsoft.com/office/drawing/2014/main" id="{FB4761E4-E1CE-43A8-B0A3-06D6A93745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4572000" cy="4530725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2.  Primeiro, acerte as suas dívidas com  Deus,  a pesar das suas dívidas.</a:t>
            </a:r>
            <a:r>
              <a:rPr lang="pt-BR" altLang="pt-BR"/>
              <a:t> 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pt-BR" altLang="pt-BR" b="1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3. Enxugue suas despesas diárias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pt-BR" alt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>
            <a:extLst>
              <a:ext uri="{FF2B5EF4-FFF2-40B4-BE49-F238E27FC236}">
                <a16:creationId xmlns:a16="http://schemas.microsoft.com/office/drawing/2014/main" id="{10C7AFB7-50D1-4F9B-B4DC-47ADF1170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4" name="Rectangle 2">
            <a:extLst>
              <a:ext uri="{FF2B5EF4-FFF2-40B4-BE49-F238E27FC236}">
                <a16:creationId xmlns:a16="http://schemas.microsoft.com/office/drawing/2014/main" id="{6239D96C-9D67-47FC-A764-E7926E4F0C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905000"/>
            <a:ext cx="8001000" cy="3505200"/>
          </a:xfrm>
          <a:solidFill>
            <a:srgbClr val="FFFFFF">
              <a:alpha val="37000"/>
            </a:srgbClr>
          </a:solidFill>
        </p:spPr>
        <p:txBody>
          <a:bodyPr/>
          <a:lstStyle/>
          <a:p>
            <a:pPr marL="838200" indent="-838200" algn="l">
              <a:buFontTx/>
              <a:buAutoNum type="arabicPeriod" startAt="4"/>
            </a:pPr>
            <a:r>
              <a:rPr lang="pt-BR" altLang="pt-BR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Venda objetos de valor 	que tenha na sua casa para pagar a sua dívida.</a:t>
            </a:r>
            <a:r>
              <a:rPr lang="pt-BR" altLang="pt-BR" sz="4000" b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4" name="Picture 4">
            <a:extLst>
              <a:ext uri="{FF2B5EF4-FFF2-40B4-BE49-F238E27FC236}">
                <a16:creationId xmlns:a16="http://schemas.microsoft.com/office/drawing/2014/main" id="{4B340FF3-1975-432F-895C-B438EED80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03" name="Rectangle 3">
            <a:extLst>
              <a:ext uri="{FF2B5EF4-FFF2-40B4-BE49-F238E27FC236}">
                <a16:creationId xmlns:a16="http://schemas.microsoft.com/office/drawing/2014/main" id="{8A0C24A2-34FF-4E2D-B78D-B720D0A95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7620000" cy="4530725"/>
          </a:xfrm>
          <a:solidFill>
            <a:srgbClr val="FFFFFF">
              <a:alpha val="53000"/>
            </a:srgbClr>
          </a:solidFill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sz="4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5.	  </a:t>
            </a:r>
            <a:r>
              <a:rPr lang="pt-BR" altLang="pt-BR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Faça seu orçamento e 		 seja estrito com ele:</a:t>
            </a:r>
            <a:r>
              <a:rPr lang="pt-BR" altLang="pt-BR" sz="4800" b="1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   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Entradas ............</a:t>
            </a:r>
            <a:r>
              <a:rPr lang="pt-BR" altLang="pt-BR" sz="4800" b="1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	</a:t>
            </a:r>
            <a:r>
              <a:rPr lang="pt-BR" altLang="pt-BR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Saídas .............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-</a:t>
            </a:r>
            <a:r>
              <a:rPr lang="pt-BR" altLang="pt-BR" sz="2800" b="1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 </a:t>
            </a:r>
            <a:r>
              <a:rPr lang="pt-BR" altLang="pt-BR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Salário                    </a:t>
            </a:r>
            <a:r>
              <a:rPr lang="pt-BR" altLang="pt-BR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-  Dízimos e ofertas</a:t>
            </a:r>
            <a:r>
              <a:rPr lang="pt-BR" altLang="pt-BR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-  Outros ganhos       </a:t>
            </a:r>
            <a:r>
              <a:rPr lang="pt-BR" altLang="pt-BR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-  Alimentação</a:t>
            </a:r>
            <a:r>
              <a:rPr lang="pt-BR" altLang="pt-BR" sz="2800" b="1">
                <a:solidFill>
                  <a:srgbClr val="00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				                  </a:t>
            </a:r>
            <a:r>
              <a:rPr lang="pt-BR" altLang="pt-BR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-  Aluguel de casa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		 -  Educação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Órbita">
  <a:themeElements>
    <a:clrScheme name="Órbita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Órb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Órbita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Órbita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986</TotalTime>
  <Words>348</Words>
  <Application>Microsoft Office PowerPoint</Application>
  <PresentationFormat>Apresentação na tela (4:3)</PresentationFormat>
  <Paragraphs>50</Paragraphs>
  <Slides>10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Wingdings</vt:lpstr>
      <vt:lpstr>Arial Black</vt:lpstr>
      <vt:lpstr>Tahoma</vt:lpstr>
      <vt:lpstr>Órbita</vt:lpstr>
      <vt:lpstr>Apresentação do PowerPoint</vt:lpstr>
      <vt:lpstr>OFERTAS “TENTADORAS”</vt:lpstr>
      <vt:lpstr>A QUEIXA DOS ENDIVIDADOS</vt:lpstr>
      <vt:lpstr>AS CAUSAS EXTERNAS DA NOSSA FALTA DE DINHEIRO</vt:lpstr>
      <vt:lpstr>Apresentação do PowerPoint</vt:lpstr>
      <vt:lpstr>O QUE VOCÊ DEVE FAZER QUANDO ESTIVER INDIVIDADO  </vt:lpstr>
      <vt:lpstr>Apresentação do PowerPoint</vt:lpstr>
      <vt:lpstr>Venda objetos de valor  que tenha na sua casa para pagar a sua dívida. </vt:lpstr>
      <vt:lpstr>Apresentação do PowerPoint</vt:lpstr>
      <vt:lpstr>Os cônjuges trabalhem juntos         para acrescentar suas entradas.  </vt:lpstr>
    </vt:vector>
  </TitlesOfParts>
  <Company>Mayordomia y Hogar y Familia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TRÊS ENTIDADES</dc:title>
  <dc:subject>SEMANA DE MORDOMIA CRISTÃ 2003</dc:subject>
  <dc:creator>4TONS - Pr. Marcelo Augusto de Carvalho; Arnaldo</dc:creator>
  <cp:keywords>www.4tons.com.br</cp:keywords>
  <dc:description>COMÉRCIO PROIBIDO. USO PESSOAL</dc:description>
  <cp:lastModifiedBy>UCB - Marcelo Augusto de Carvalho</cp:lastModifiedBy>
  <cp:revision>94</cp:revision>
  <dcterms:created xsi:type="dcterms:W3CDTF">2003-05-01T18:32:55Z</dcterms:created>
  <dcterms:modified xsi:type="dcterms:W3CDTF">2020-11-03T12:53:59Z</dcterms:modified>
</cp:coreProperties>
</file>