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90" r:id="rId2"/>
    <p:sldId id="291" r:id="rId3"/>
    <p:sldId id="292" r:id="rId4"/>
    <p:sldId id="293" r:id="rId5"/>
    <p:sldId id="310" r:id="rId6"/>
    <p:sldId id="294" r:id="rId7"/>
    <p:sldId id="309" r:id="rId8"/>
    <p:sldId id="308" r:id="rId9"/>
    <p:sldId id="307" r:id="rId10"/>
    <p:sldId id="306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006600"/>
    <a:srgbClr val="000066"/>
    <a:srgbClr val="990000"/>
    <a:srgbClr val="FF6600"/>
    <a:srgbClr val="FFFF00"/>
    <a:srgbClr val="010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4" autoAdjust="0"/>
    <p:restoredTop sz="94660"/>
  </p:normalViewPr>
  <p:slideViewPr>
    <p:cSldViewPr>
      <p:cViewPr varScale="1">
        <p:scale>
          <a:sx n="36" d="100"/>
          <a:sy n="36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BCBBDD6-CEB5-46F7-842A-6931AC1AFF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1870D37-3D6B-4295-BACE-CE2D76BFF0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D738D080-DD5E-444E-A2BA-461D30289D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1E128D6B-8BFE-4133-BA4D-7B14A675EA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CF8AAC-57AB-49F4-A4D0-14F73C0A3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3AD2180-CFD8-49CF-B7D6-846C154395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0B90838-4D4E-4DF1-B3D8-686585518B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7A204207-CC26-49C6-A670-17E7BB1816D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B6C53920-EF2A-4946-B6A5-1B7E9D52FB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Haga clic para modificar el estilo de texto del patrón</a:t>
            </a:r>
          </a:p>
          <a:p>
            <a:pPr lvl="1"/>
            <a:r>
              <a:rPr lang="pt-BR" altLang="pt-BR"/>
              <a:t>Segundo nivel</a:t>
            </a:r>
          </a:p>
          <a:p>
            <a:pPr lvl="2"/>
            <a:r>
              <a:rPr lang="pt-BR" altLang="pt-BR"/>
              <a:t>Tercer nivel</a:t>
            </a:r>
          </a:p>
          <a:p>
            <a:pPr lvl="3"/>
            <a:r>
              <a:rPr lang="pt-BR" altLang="pt-BR"/>
              <a:t>Cuarto nivel</a:t>
            </a:r>
          </a:p>
          <a:p>
            <a:pPr lvl="4"/>
            <a:r>
              <a:rPr lang="pt-BR" altLang="pt-BR"/>
              <a:t>Quinto nivel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E8D6A546-04C0-4A37-A078-BD6547CC97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014B89E2-0AE2-4C74-BC96-E7D880859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A7556B-EEB7-49F2-9202-B19ADD320D5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5487AB-4CF8-44CA-AF7C-484E484B5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18747-7430-4304-9C2F-0E38D96DE50A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EC571DA8-0370-4504-B20A-6F61046830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2E1C421-7466-438C-BB4F-5806FAFB0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C18256-B245-46AD-A088-4981B098A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1DF39-AAF2-4B87-B0E2-321DBF01394C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0FBF6AD6-3A3E-4312-859D-B96EFEFF12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0489ECD-320E-4E3A-A0F1-4E3B4F751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2CDA2-2481-40D1-A713-8C4936C50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B29BC-395F-48B6-B24E-AB2E2E899E1C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D444D40-523A-44D7-A1B5-DCCBFE7BD7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3E726EF-5D46-49BE-A9CA-409E0B623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8373F5-553F-4301-9157-4A91D1F33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328A0-85F6-4973-88D8-F550E758F538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35E1BEAF-495C-4673-AFD6-A889DF8794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68EE88E-876D-4567-BAD6-63C7EFC10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7C6E16-1040-4CE7-B3CC-3CF9D6B13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018FC-9077-486A-9E62-1D435A53D4C8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454A1E2F-EBED-44E8-BC70-73A477B5F5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CE05D29-655B-488C-B8BD-2D765AF07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8F2CF5-F94B-4E71-BA96-062B7C203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36BB8-A22D-4B44-AEE2-0793CAACCB0B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8D353BA3-902A-4DE2-8293-F0A637634C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078987E-17B0-4A2F-AF94-416059FA2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843F25-1287-4D62-8C4B-1621FA5E7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DCC0C-8B53-4AD7-9F2B-046F387A16EC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A4915968-5151-4891-9DF1-1937AE550C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83AA513-BBE9-4C77-8AE2-BE4BADA19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0C3ADB-9FD8-4051-86A5-166E6EAED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45A7F-3ACD-4A46-AE2E-D10307ACBFBF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365B30C3-6354-4F94-86F9-DBC2E26024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E5666D1-F287-4670-8C95-32B53483D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CD4C16-D110-4413-95A1-5973DC9D9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C5A90-8B24-45BB-B988-E00133189EF6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C396CD2D-7E18-4B29-9D05-58FD25A394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EB52336-90B5-450F-B9F2-33B4F8AA8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307360-9ADC-4690-84B6-E83EF10D3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A64AF-4B9B-4426-8925-66840AE1E384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20E4503-4395-4D03-98FF-C64621C02B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FED216C-1FF3-4D8D-B916-5154B9011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>
            <a:extLst>
              <a:ext uri="{FF2B5EF4-FFF2-40B4-BE49-F238E27FC236}">
                <a16:creationId xmlns:a16="http://schemas.microsoft.com/office/drawing/2014/main" id="{7DC93866-7E94-44F1-A2FD-ED3D853B123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altLang="pt-BR" noProof="0"/>
              <a:t>Haga clic para cambiar el estilo de título	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7DDC11FB-E542-4283-B590-8D9B75482CC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Haga clic para modificar el estilo de subtítulo del patrón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E8E65420-9A95-4862-879E-429CA0467AF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79C4B1B-4333-4BF4-B5BA-F53719F8D9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5D3CD93C-E702-4AF3-8ED7-2BD6146799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7FDE4F-C5E8-4DB2-818B-170A903F4BF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42BB2-74AA-49EC-BB47-43AA48DC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D1BB31-3255-49FB-AB4D-BE7AAC7A2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C3C0F-F3C9-4968-BD6B-A1831FE3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DB5B15-A1E9-4952-AFA1-4D4CD18E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C180AD-7AD2-40B2-8097-60FF3982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C2B22-206B-411D-9314-33E1FB7553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017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9E45DC-BBF8-4B36-AAD6-2519F7E35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30302F-9937-4EC1-A4FF-9BA54AE8D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804BD-F648-497A-B6CC-4A78E116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8C5898-9AE8-47EE-8B21-50CF9607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FF9E8B-422E-427C-B924-7D628FC8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450AB-4646-4D57-8DAD-1125A9B030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630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2BD3A-E96C-4B16-AECB-9FC35B35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D23CC-A09A-423F-8FC2-7314333FF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A099AB-A970-4DA4-B93E-1AF1B3C0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23AB3B-8319-43CE-AFEB-BA5E8CE4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8E367C-8CB8-45BF-B3E1-3A8FD204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5C43-9550-4C5C-BBBC-77A60F2288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42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9833D-1D8B-429C-8FCB-25DE55DF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04395D-B24E-47E8-B360-C2B926E9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B0ED07-3F72-4FA0-BDBB-01F91CDB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7D01F0-A2FD-4927-BC20-82797938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46DEE-8A4B-4EE7-BE89-D7646284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5523C-CC0E-4E01-B83B-BA142F0281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147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122F1-2AC7-4622-A9F8-3FF3AC49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D488DF-A362-43E4-A6AC-F79B31C25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75931A-F16D-4D68-BEF1-19DA44B7A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AE19BF-68C9-4893-BCFD-AD757529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955043-6142-49AE-8175-A62D5BDE0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897829-4206-4348-B49B-A96B2360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7BE49-3613-4C79-A06A-DFC5E6BF2D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3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14835-431F-4A1F-A18D-7CC59AA9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BB08B3-1DD0-43F3-AAC5-FDE01CFDC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BA39F5-441D-4143-BDA2-7EAE66D86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37B876-61D4-489E-9405-86C7B0F0E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02B2C5-AA4A-4E98-90ED-9D30570DE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C7A404-1B18-4F4E-B03C-93AB6654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A4EE01F-A9FE-474A-AEA8-0D40A372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4DD138-6784-4FE1-AC54-4E313EE8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9834A-1A47-46F4-904C-79AB98E317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903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62B46-795D-4D6E-9BD7-40E8D970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DD14FA-3528-4FE9-A946-C8CC6E33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F6F010-B767-471C-A752-02D480A4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6E3EDA-9F03-4983-8FC4-95B177A8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ABFBA-DA44-4187-929D-40323785EC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310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4FAB78-B8D6-46FF-90E6-3E8DF820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8608A5-33B9-4B94-A731-F698B258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0BCF59-6E82-4D08-8E9C-297FCC5B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80060-9100-48DE-9D72-4E262ECE31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625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E4252-8B54-4323-BA38-35298777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7A2EA5-4606-4405-B701-CD298FC3C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26242F-8FC6-405E-96A8-1A6C5DAE9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5141FC-F06C-4138-80C3-912A08D3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1A1C28-7DAC-4CFB-A5FC-106E56BF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405EC3-1951-4C11-B66C-9F75FCD0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0342B-EA92-43E1-BB20-BBA88615EE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5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70AE7-C689-4A17-86A3-4873EBA9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FCC194-FDAC-47D6-8BBB-202BD52B1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A151FB-8CBD-4194-9128-420DA15EC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66DFEE-6BF5-4363-8D81-C1799131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2DCA81-3989-4C85-BB6B-C41DF06F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82E143-7CFD-412B-B935-84F87A9E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94A4-248F-4E7B-8DAD-D6852973D0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92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EE57B2EB-7751-4C4B-92EC-F9B1F4F6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Haga clic para cambiar el estilo de título	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73CCAC25-0AD2-43FA-9AED-BE722C062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Haga clic para modificar el estilo de texto del patrón</a:t>
            </a:r>
          </a:p>
          <a:p>
            <a:pPr lvl="1"/>
            <a:r>
              <a:rPr lang="pt-BR" altLang="pt-BR"/>
              <a:t>Segundo nivel</a:t>
            </a:r>
          </a:p>
          <a:p>
            <a:pPr lvl="2"/>
            <a:r>
              <a:rPr lang="pt-BR" altLang="pt-BR"/>
              <a:t>Tercer nivel</a:t>
            </a:r>
          </a:p>
          <a:p>
            <a:pPr lvl="3"/>
            <a:r>
              <a:rPr lang="pt-BR" altLang="pt-BR"/>
              <a:t>Cuarto nivel</a:t>
            </a:r>
          </a:p>
          <a:p>
            <a:pPr lvl="4"/>
            <a:r>
              <a:rPr lang="pt-BR" altLang="pt-BR"/>
              <a:t>Quinto nivel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3804F682-225A-4F48-9C00-A2FD46F5DC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871E7D1A-C256-48C1-857E-29E9C29E01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B86ED499-45DC-440D-8AD4-815BCAC13C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D7CCA96C-4529-48B4-8817-6E8AD927EDF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52EC1687-2FAF-4BB5-AADA-F048A43F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8C912C85-DFF5-47CC-A0EB-F2AEFEDCB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43900" cy="6096000"/>
          </a:xfrm>
        </p:spPr>
        <p:txBody>
          <a:bodyPr/>
          <a:lstStyle/>
          <a:p>
            <a:r>
              <a:rPr lang="pt-BR" altLang="pt-BR" sz="5400" b="1">
                <a:solidFill>
                  <a:srgbClr val="990000"/>
                </a:solidFill>
                <a:latin typeface="Arial Black" panose="020B0A04020102020204" pitchFamily="34" charset="0"/>
              </a:rPr>
              <a:t>AS TRÊS ENTIDADES </a:t>
            </a:r>
            <a:br>
              <a:rPr lang="pt-BR" altLang="pt-BR" sz="5400" b="1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pt-BR" altLang="pt-BR" sz="5400" b="1">
                <a:solidFill>
                  <a:srgbClr val="990000"/>
                </a:solidFill>
                <a:latin typeface="Arial Black" panose="020B0A04020102020204" pitchFamily="34" charset="0"/>
              </a:rPr>
              <a:t>QUE TÊM O CERCO DE DEUS</a:t>
            </a:r>
            <a:br>
              <a:rPr lang="pt-BR" altLang="pt-BR" b="1">
                <a:solidFill>
                  <a:srgbClr val="990000"/>
                </a:solidFill>
                <a:latin typeface="Arial Black" panose="020B0A04020102020204" pitchFamily="34" charset="0"/>
              </a:rPr>
            </a:br>
            <a:br>
              <a:rPr lang="pt-BR" altLang="pt-BR" b="1">
                <a:solidFill>
                  <a:srgbClr val="FFFF00"/>
                </a:solidFill>
              </a:rPr>
            </a:br>
            <a:r>
              <a:rPr lang="pt-BR" altLang="pt-BR" sz="3600" b="1">
                <a:solidFill>
                  <a:schemeClr val="bg1"/>
                </a:solidFill>
              </a:rPr>
              <a:t>“Então respondeu Satanás ao Senhor: Porventura Jó debalde teme a Deus? Acaso não o cercaste </a:t>
            </a:r>
            <a:r>
              <a:rPr lang="pt-BR" altLang="pt-BR" sz="3600" b="1" u="sng">
                <a:solidFill>
                  <a:schemeClr val="bg1"/>
                </a:solidFill>
              </a:rPr>
              <a:t>a ele</a:t>
            </a:r>
            <a:r>
              <a:rPr lang="pt-BR" altLang="pt-BR" sz="3600" b="1">
                <a:solidFill>
                  <a:schemeClr val="bg1"/>
                </a:solidFill>
              </a:rPr>
              <a:t>, a </a:t>
            </a:r>
            <a:r>
              <a:rPr lang="pt-BR" altLang="pt-BR" sz="3600" b="1" u="sng">
                <a:solidFill>
                  <a:schemeClr val="bg1"/>
                </a:solidFill>
              </a:rPr>
              <a:t>sua casa</a:t>
            </a:r>
            <a:r>
              <a:rPr lang="pt-BR" altLang="pt-BR" sz="3600" b="1">
                <a:solidFill>
                  <a:schemeClr val="bg1"/>
                </a:solidFill>
              </a:rPr>
              <a:t>, e a </a:t>
            </a:r>
            <a:r>
              <a:rPr lang="pt-BR" altLang="pt-BR" sz="3600" b="1" u="sng">
                <a:solidFill>
                  <a:schemeClr val="bg1"/>
                </a:solidFill>
              </a:rPr>
              <a:t>tudo quanto tem</a:t>
            </a:r>
            <a:r>
              <a:rPr lang="pt-BR" altLang="pt-BR" sz="3600" b="1">
                <a:solidFill>
                  <a:schemeClr val="bg1"/>
                </a:solidFill>
              </a:rPr>
              <a:t>?” </a:t>
            </a:r>
            <a:br>
              <a:rPr lang="pt-BR" altLang="pt-BR" sz="3600" b="1">
                <a:solidFill>
                  <a:schemeClr val="bg1"/>
                </a:solidFill>
              </a:rPr>
            </a:br>
            <a:r>
              <a:rPr lang="pt-BR" altLang="pt-BR" sz="3600" b="1">
                <a:solidFill>
                  <a:schemeClr val="bg1"/>
                </a:solidFill>
              </a:rPr>
              <a:t>Jó 1:9-11</a:t>
            </a:r>
            <a:r>
              <a:rPr lang="pt-BR" altLang="pt-BR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7D091860-4579-4E39-88A4-8CD54FAE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F5D3F3C7-71FB-4028-91CF-FAD0D73AA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9175"/>
            <a:ext cx="8229600" cy="1139825"/>
          </a:xfrm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</a:rPr>
              <a:t>Hoje, Deus colocará seu muro de proteção se você entrega a Deus, primeiro, SUA VIDA; logo A SUA FAMILIA; e depois OS SEUS BENS</a:t>
            </a:r>
            <a:r>
              <a:rPr lang="pt-BR" altLang="pt-BR" sz="4000">
                <a:solidFill>
                  <a:schemeClr val="bg1"/>
                </a:solidFill>
              </a:rPr>
              <a:t>.</a:t>
            </a:r>
            <a:r>
              <a:rPr lang="pt-BR" altLang="pt-BR" sz="4000"/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50FFE6EC-AA06-41D9-B143-20A1798B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8ADD2C72-DABB-4FB1-89E5-1F3DF71CE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7696200" cy="2160587"/>
          </a:xfrm>
        </p:spPr>
        <p:txBody>
          <a:bodyPr/>
          <a:lstStyle/>
          <a:p>
            <a:r>
              <a:rPr lang="pt-BR" altLang="pt-BR" sz="4000" b="1">
                <a:solidFill>
                  <a:srgbClr val="990000"/>
                </a:solidFill>
                <a:latin typeface="Arial Black" panose="020B0A04020102020204" pitchFamily="34" charset="0"/>
              </a:rPr>
              <a:t>“Cercaste a </a:t>
            </a:r>
            <a:r>
              <a:rPr lang="pt-BR" altLang="pt-BR" sz="4000" b="1" u="sng">
                <a:solidFill>
                  <a:srgbClr val="990000"/>
                </a:solidFill>
                <a:latin typeface="Arial Black" panose="020B0A04020102020204" pitchFamily="34" charset="0"/>
              </a:rPr>
              <a:t>ele</a:t>
            </a:r>
            <a:r>
              <a:rPr lang="pt-BR" altLang="pt-BR" sz="4000" b="1">
                <a:solidFill>
                  <a:srgbClr val="990000"/>
                </a:solidFill>
                <a:latin typeface="Arial Black" panose="020B0A04020102020204" pitchFamily="34" charset="0"/>
              </a:rPr>
              <a:t>, a sua casa (</a:t>
            </a:r>
            <a:r>
              <a:rPr lang="pt-BR" altLang="pt-BR" sz="4000" b="1" u="sng">
                <a:solidFill>
                  <a:srgbClr val="990000"/>
                </a:solidFill>
                <a:latin typeface="Arial Black" panose="020B0A04020102020204" pitchFamily="34" charset="0"/>
              </a:rPr>
              <a:t>família</a:t>
            </a:r>
            <a:r>
              <a:rPr lang="pt-BR" altLang="pt-BR" sz="4000" b="1">
                <a:solidFill>
                  <a:srgbClr val="990000"/>
                </a:solidFill>
                <a:latin typeface="Arial Black" panose="020B0A04020102020204" pitchFamily="34" charset="0"/>
              </a:rPr>
              <a:t>) e a tudo </a:t>
            </a:r>
            <a:r>
              <a:rPr lang="pt-BR" altLang="pt-BR" sz="3600" b="1" u="sng">
                <a:solidFill>
                  <a:srgbClr val="990000"/>
                </a:solidFill>
                <a:latin typeface="Arial Black" panose="020B0A04020102020204" pitchFamily="34" charset="0"/>
              </a:rPr>
              <a:t>quanto tem</a:t>
            </a:r>
            <a:r>
              <a:rPr lang="pt-BR" altLang="pt-BR" sz="4000" b="1">
                <a:solidFill>
                  <a:srgbClr val="990000"/>
                </a:solidFill>
                <a:latin typeface="Arial Black" panose="020B0A04020102020204" pitchFamily="34" charset="0"/>
              </a:rPr>
              <a:t>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>
            <a:extLst>
              <a:ext uri="{FF2B5EF4-FFF2-40B4-BE49-F238E27FC236}">
                <a16:creationId xmlns:a16="http://schemas.microsoft.com/office/drawing/2014/main" id="{2DB89EA5-5ED0-48F6-8CF5-FF8F7793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id="{1CAE9A44-5D9E-4032-8B64-C578AEFC3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277813"/>
            <a:ext cx="4495800" cy="2312987"/>
          </a:xfrm>
          <a:effectLst>
            <a:outerShdw dist="45791" dir="3378596" algn="ctr" rotWithShape="0">
              <a:schemeClr val="bg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rgbClr val="FF6600"/>
                </a:solidFill>
                <a:latin typeface="Arial Black" panose="020B0A04020102020204" pitchFamily="34" charset="0"/>
              </a:rPr>
              <a:t>Satanás destrói </a:t>
            </a:r>
            <a:br>
              <a:rPr lang="pt-BR" altLang="pt-BR" sz="4800" b="1">
                <a:solidFill>
                  <a:srgbClr val="FF6600"/>
                </a:solidFill>
                <a:latin typeface="Arial Black" panose="020B0A04020102020204" pitchFamily="34" charset="0"/>
              </a:rPr>
            </a:br>
            <a:r>
              <a:rPr lang="pt-BR" altLang="pt-BR" sz="4800" b="1">
                <a:solidFill>
                  <a:srgbClr val="FF6600"/>
                </a:solidFill>
                <a:latin typeface="Arial Black" panose="020B0A04020102020204" pitchFamily="34" charset="0"/>
              </a:rPr>
              <a:t>tudo.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FEC55D0E-F2B8-4D2F-81AB-03A1ADC74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4267200" cy="228758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Deus </a:t>
            </a:r>
            <a:br>
              <a:rPr lang="pt-BR" altLang="pt-BR" sz="4800" b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</a:br>
            <a:r>
              <a:rPr lang="pt-BR" altLang="pt-BR" sz="4800" b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retira o cerco.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>
            <a:extLst>
              <a:ext uri="{FF2B5EF4-FFF2-40B4-BE49-F238E27FC236}">
                <a16:creationId xmlns:a16="http://schemas.microsoft.com/office/drawing/2014/main" id="{8BEE9354-15CF-463D-956D-9C69FA8B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195A79D6-7BC7-4B5C-A1D5-1706B237B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>
                <a:solidFill>
                  <a:srgbClr val="FF0000"/>
                </a:solidFill>
              </a:rPr>
              <a:t>Ficou provado. Jô serviu a Deus somente por amor.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A244B5E-C95E-4165-9FD8-996B88979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47244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/>
              <a:t>   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“E disse:  Nú sai do ventre da minha mãe, e nú voltarei; o Senhor o deu, e o Senhor o tomou; bendito seja o nome do Senhor</a:t>
            </a:r>
            <a:r>
              <a:rPr lang="pt-BR" altLang="pt-BR"/>
              <a:t>”.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/>
              <a:t>	   </a:t>
            </a:r>
            <a:r>
              <a:rPr lang="pt-BR" altLang="pt-BR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Jô 1:21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1F7A381E-B396-4C90-A9E1-2C8D639E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F35683EA-B0C3-46DA-B425-32688CA1F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05800" cy="3276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QUEREIS QUE DEUS COLOQUE SEU MURO DE PROTEÇÃO A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 VOCÊ,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 SUA FAMÍLIA, 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TODOS OS SEUS BENS QUE POSSUE?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>
            <a:extLst>
              <a:ext uri="{FF2B5EF4-FFF2-40B4-BE49-F238E27FC236}">
                <a16:creationId xmlns:a16="http://schemas.microsoft.com/office/drawing/2014/main" id="{E08832AE-3119-4C7D-9CA2-2CA3DFADF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87601710-A643-486A-9B24-E7EAF001A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/>
          <a:lstStyle/>
          <a:p>
            <a:r>
              <a:rPr lang="pt-BR" altLang="pt-BR">
                <a:solidFill>
                  <a:schemeClr val="bg1"/>
                </a:solidFill>
              </a:rPr>
              <a:t> </a:t>
            </a:r>
            <a:r>
              <a:rPr lang="pt-BR" altLang="pt-BR" b="1">
                <a:solidFill>
                  <a:schemeClr val="bg1"/>
                </a:solidFill>
              </a:rPr>
              <a:t>1.	Consagre-se você mesmo a Deus.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>
            <a:extLst>
              <a:ext uri="{FF2B5EF4-FFF2-40B4-BE49-F238E27FC236}">
                <a16:creationId xmlns:a16="http://schemas.microsoft.com/office/drawing/2014/main" id="{F41F9060-606E-45A3-A97D-94239EDF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B4EEB7D7-0E86-4902-A1DB-A8C88FA0D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1139825"/>
          </a:xfrm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</a:rPr>
              <a:t>2.	Consagre sua família a Deus.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>
            <a:extLst>
              <a:ext uri="{FF2B5EF4-FFF2-40B4-BE49-F238E27FC236}">
                <a16:creationId xmlns:a16="http://schemas.microsoft.com/office/drawing/2014/main" id="{9B57A218-A0CA-4FC7-8145-37B6A072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2">
            <a:extLst>
              <a:ext uri="{FF2B5EF4-FFF2-40B4-BE49-F238E27FC236}">
                <a16:creationId xmlns:a16="http://schemas.microsoft.com/office/drawing/2014/main" id="{73C30809-58E8-45F0-88F5-A6C2C981A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382000" cy="2541587"/>
          </a:xfrm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</a:rPr>
              <a:t>3.	Consagre seus bens a Deus, devolvendo seus </a:t>
            </a:r>
            <a:r>
              <a:rPr lang="pt-BR" altLang="pt-BR" b="1">
                <a:solidFill>
                  <a:srgbClr val="FF0000"/>
                </a:solidFill>
              </a:rPr>
              <a:t>dízimos e ofertas.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>
            <a:extLst>
              <a:ext uri="{FF2B5EF4-FFF2-40B4-BE49-F238E27FC236}">
                <a16:creationId xmlns:a16="http://schemas.microsoft.com/office/drawing/2014/main" id="{D95ED2EF-471C-449D-99B0-D1372A10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92E30FEB-138D-4DCF-BF2D-C4ECE7CFB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05800" cy="617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“Quereis tornar segura vossa propriedade? </a:t>
            </a:r>
            <a:r>
              <a:rPr lang="pt-BR" altLang="pt-BR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Colocai-a na mão que traduz os sinais de cravos da crucifixão</a:t>
            </a: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pt-BR" altLang="pt-BR" sz="3600" b="1">
                <a:solidFill>
                  <a:srgbClr val="99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Retende-a em vosso poder, e ela servirá para vossa perda eterna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Dai-a a Deus, e deste momento em diante ela </a:t>
            </a:r>
            <a:r>
              <a:rPr lang="pt-BR" altLang="pt-BR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terá sua inscrição. Está selada com a Sua imutabilidade</a:t>
            </a:r>
            <a:r>
              <a:rPr lang="pt-BR" altLang="pt-BR" sz="3600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Conselhos Sobre Mordomia, p. 329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983</TotalTime>
  <Words>285</Words>
  <Application>Microsoft Office PowerPoint</Application>
  <PresentationFormat>Apresentação na tela (4:3)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Wingdings</vt:lpstr>
      <vt:lpstr>Arial Black</vt:lpstr>
      <vt:lpstr>Órbita</vt:lpstr>
      <vt:lpstr>AS TRÊS ENTIDADES  QUE TÊM O CERCO DE DEUS  “Então respondeu Satanás ao Senhor: Porventura Jó debalde teme a Deus? Acaso não o cercaste a ele, a sua casa, e a tudo quanto tem?”  Jó 1:9-11 </vt:lpstr>
      <vt:lpstr>“Cercaste a ele, a sua casa (família) e a tudo quanto tem”.</vt:lpstr>
      <vt:lpstr>Satanás destrói  tudo.</vt:lpstr>
      <vt:lpstr>Ficou provado. Jô serviu a Deus somente por amor. </vt:lpstr>
      <vt:lpstr>Apresentação do PowerPoint</vt:lpstr>
      <vt:lpstr> 1. Consagre-se você mesmo a Deus.</vt:lpstr>
      <vt:lpstr>2. Consagre sua família a Deus.</vt:lpstr>
      <vt:lpstr>3. Consagre seus bens a Deus, devolvendo seus dízimos e ofertas.</vt:lpstr>
      <vt:lpstr>Apresentação do PowerPoint</vt:lpstr>
      <vt:lpstr>Hoje, Deus colocará seu muro de proteção se você entrega a Deus, primeiro, SUA VIDA; logo A SUA FAMILIA; e depois OS SEUS BENS.  </vt:lpstr>
    </vt:vector>
  </TitlesOfParts>
  <Company>Mayordomia y Hogar y Familia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TRÊS ENTIDADES</dc:title>
  <dc:subject>SEMANA DE MORDOMIA CRISTÃ 2003</dc:subject>
  <dc:creator>4TONS - Pr. Marcelo Augusto de Carvalho; Arnaldo</dc:creator>
  <cp:keywords>www.4tons.com.br</cp:keywords>
  <dc:description>COMÉRCIO PROIBIDO. USO PESSOAL</dc:description>
  <cp:lastModifiedBy>UCB - Marcelo Augusto de Carvalho</cp:lastModifiedBy>
  <cp:revision>94</cp:revision>
  <dcterms:created xsi:type="dcterms:W3CDTF">2003-05-01T18:32:55Z</dcterms:created>
  <dcterms:modified xsi:type="dcterms:W3CDTF">2020-11-03T12:54:16Z</dcterms:modified>
</cp:coreProperties>
</file>