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0" r:id="rId11"/>
    <p:sldId id="265" r:id="rId12"/>
    <p:sldId id="301" r:id="rId13"/>
    <p:sldId id="302" r:id="rId14"/>
    <p:sldId id="303" r:id="rId15"/>
    <p:sldId id="266" r:id="rId16"/>
    <p:sldId id="268" r:id="rId17"/>
    <p:sldId id="269" r:id="rId18"/>
    <p:sldId id="270" r:id="rId19"/>
    <p:sldId id="271" r:id="rId20"/>
    <p:sldId id="304" r:id="rId21"/>
    <p:sldId id="305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7" r:id="rId31"/>
    <p:sldId id="299" r:id="rId32"/>
    <p:sldId id="284" r:id="rId33"/>
    <p:sldId id="285" r:id="rId34"/>
    <p:sldId id="287" r:id="rId35"/>
    <p:sldId id="286" r:id="rId36"/>
    <p:sldId id="289" r:id="rId37"/>
    <p:sldId id="288" r:id="rId38"/>
    <p:sldId id="306" r:id="rId39"/>
    <p:sldId id="290" r:id="rId40"/>
    <p:sldId id="272" r:id="rId41"/>
    <p:sldId id="307" r:id="rId42"/>
    <p:sldId id="291" r:id="rId43"/>
    <p:sldId id="292" r:id="rId44"/>
    <p:sldId id="293" r:id="rId45"/>
    <p:sldId id="294" r:id="rId46"/>
    <p:sldId id="308" r:id="rId47"/>
    <p:sldId id="309" r:id="rId48"/>
    <p:sldId id="310" r:id="rId49"/>
    <p:sldId id="295" r:id="rId50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52"/>
      <p:bold r:id="rId53"/>
      <p:italic r:id="rId54"/>
    </p:embeddedFont>
    <p:embeddedFont>
      <p:font typeface="Arial Rounded MT Bold" panose="020F0704030504030204" pitchFamily="34" charset="0"/>
      <p:regular r:id="rId55"/>
      <p:bold r:id="rId56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  <a:srgbClr val="FF0000"/>
    <a:srgbClr val="00FF00"/>
    <a:srgbClr val="FFBFD4"/>
    <a:srgbClr val="FF95B8"/>
    <a:srgbClr val="FF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595" autoAdjust="0"/>
  </p:normalViewPr>
  <p:slideViewPr>
    <p:cSldViewPr>
      <p:cViewPr varScale="1">
        <p:scale>
          <a:sx n="36" d="100"/>
          <a:sy n="36" d="100"/>
        </p:scale>
        <p:origin x="13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78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45B519-995A-470F-9DDE-C16CB2CBF0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C8E7E6-0820-44DC-A6AF-6C60915719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9848C3F-2F8F-47C1-98B9-27538102770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3374BD3-E2B3-4C8F-8DDE-23996DDEF0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225CC4B-95ED-4D1B-9D74-698BEF38D6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05C88FA-A7D2-40EE-ACD2-15A7E41DD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53219E-DB21-4905-A56F-DB484FB9412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A086C3-1391-40E7-9793-A56A79BCB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933B3-4EC4-4805-A3DB-CC271BDB6415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E477E50-0629-4805-8A30-5103C648E8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C10AB35-0307-4E1C-91FD-3082F9421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32E6B7-3E1B-4F4D-98DB-46ADE9DE5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A4C85-2B7B-42CD-8243-1B0E937101CE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70B331A-EB9D-4229-8EFA-C44C4C2231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D467390-2371-48FE-A4FD-6F6F75C27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A619-4145-4203-ADDE-3578307D6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9D0EE2-EF3B-4179-85F2-703E1CA5F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EBFBFA-3FBB-424D-AA7B-410FAFA8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17ECA9-87C7-4FE3-991C-5ACF1F3A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1CAD99-3BCB-48E9-BEF7-93D8FF66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36A01-545A-44AD-934C-5384C1C921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262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2EFE1-A193-43B5-937C-98FDAB54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1BFF32-D451-475B-BBE3-EF704E1E7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363CEB-2940-4E1A-AEBF-87B8E89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6C70EB-2F7C-4549-90FA-2E543654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0052F2-309A-4644-967C-E0F53FC3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F0588-D817-4AD9-AFE1-25D91D7E2E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402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86CB3F-78D6-452A-8F00-A4380AF5C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9097EB-9586-4424-BB4A-B8D8B3E29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134E6B-9B70-4615-8DBA-78D905E6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5F24F0-8DCF-416C-B0CF-07D62D13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973640-E3D0-4905-9AA8-FD0282B5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A632-2E9F-47EE-AEA8-B922BAD661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53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84A4B-44C9-41EA-B176-50036320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236584-03F6-40C9-9ED7-F40F7D77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D13513-654E-4A45-B90B-EFFDA5FF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DE22D-0BFF-43AD-8422-497B6398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F109EE-FC1C-4254-A279-DCDCF5D0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ED88F-CAD9-4EF6-8391-A4F20213D1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115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8747-044D-42BE-B621-FC3CCAAD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EC5840-962C-49B3-8BEF-1D3B6B1AA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257AFD-C1C2-4ED3-87A8-712C0302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0B6C4D-352D-456E-B9EC-DD05E824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49EF43-CB88-4218-8ADD-D3E65EF2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0A6A0-E875-49DD-BFE9-C16AE36917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123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65048-0B9C-4630-B62B-FF6736D9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1D6FEA-A4E2-4237-A0F4-70F9309B5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FD0A90-009C-42B2-8237-7CAAD7E0C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7B0978-1076-43A8-A5FA-9BF59ED6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9E63F-D9C5-4080-8060-204AD90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463B60-3187-4CE8-97F5-17F905B3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0CFA9-C587-48F7-8988-C4BEF64A88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217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DB6AB-563F-4A55-BF4D-78C8A802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ECAEE9-4AD6-4619-93CB-CF57A0FC2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34F882-C341-4E46-8AE3-62379EA67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149088-A77B-40FF-A203-2B1BCCB5C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99528D-86B0-4F23-9647-23EF5821F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A40D437-F7E4-416A-BC93-10927109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F6CE12-D74B-458E-923E-D8A8D403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FEC637-8F28-46D6-8151-4AE3ECAD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8FF8F-E3C5-4EEE-9FC9-CFBFCA2CC5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809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0E236-4D94-45CE-BCAA-E5F4FE82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CE399D-2C2A-43C7-9046-96A74D1A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48E69D-CB7C-4016-AA3D-EE6579EE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F98BE8-046A-412C-8D88-7177650B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9B033-B7E5-4123-AF45-35BE7C9435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931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058FE94-B692-4DF4-B3D6-BF1848F3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1A8738E-36E2-40F2-BF10-6E185BE1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B3B583-4289-40AE-9758-8F179FF1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B1B2F-0386-4ED5-B4DB-5C770B4CD6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558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3A0E8-2BDE-4441-B0A1-603EA996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16F7D2-4F56-423F-BE6A-23561B92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B194AD-581D-4937-8610-0DE3B4E3D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199A0D-B566-4747-B09D-2F9E527E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EF7A06-74B7-4EBC-BDC3-2CBBB2B9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879406-499A-4E49-BB6D-DCE0EAA5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C6A77-DE50-45D3-A3D1-5AE895F7A7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707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E9B96-4DFE-4851-A308-BB5315C1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CA51D8-BA69-4A5A-9F41-C3CAA5A02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86450C-DF17-4D4D-BF55-59F4D0451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A8F041-1DEC-4EE9-B432-C71A0014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A51688-A8FA-4A36-9FC7-0916DC6B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7047CC-FC88-4108-BE58-57BC22CB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6FEB2-11C2-4324-BBAC-69350CDB03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771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C0584F-895E-4B79-8E09-9ACD6EF7D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908470-DA71-41B9-A2E9-0221E78CC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016CE0-775C-4EE3-980E-530CC62A1C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11B293-A4FD-49E1-9703-86E02B4B24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A6CE94-BA61-4846-B046-0530DB23C7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D4EAD4-F973-41A2-A04A-E12DA26866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54">
            <a:extLst>
              <a:ext uri="{FF2B5EF4-FFF2-40B4-BE49-F238E27FC236}">
                <a16:creationId xmlns:a16="http://schemas.microsoft.com/office/drawing/2014/main" id="{7E78C46C-8D43-4F07-ACBA-14D9B44E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5" name="Text Box 47">
            <a:extLst>
              <a:ext uri="{FF2B5EF4-FFF2-40B4-BE49-F238E27FC236}">
                <a16:creationId xmlns:a16="http://schemas.microsoft.com/office/drawing/2014/main" id="{6078EBA8-4C53-4EF0-BA8D-AFED5CF4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237288"/>
            <a:ext cx="3240087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000" b="1">
                <a:solidFill>
                  <a:srgbClr val="FFFF66"/>
                </a:solidFill>
                <a:latin typeface="Arial Rounded MT Bold" panose="020F0704030504030204" pitchFamily="34" charset="0"/>
              </a:rPr>
              <a:t>Pr. Ignácio Kalbermatter</a:t>
            </a:r>
          </a:p>
        </p:txBody>
      </p:sp>
      <p:sp>
        <p:nvSpPr>
          <p:cNvPr id="2100" name="WordArt 52">
            <a:extLst>
              <a:ext uri="{FF2B5EF4-FFF2-40B4-BE49-F238E27FC236}">
                <a16:creationId xmlns:a16="http://schemas.microsoft.com/office/drawing/2014/main" id="{1D0896CB-940E-44DC-9D6E-3928F2BD2E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268413"/>
            <a:ext cx="7416800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 panose="020F0704030504030204" pitchFamily="34" charset="0"/>
              </a:rPr>
              <a:t>FUNDAMENTOS </a:t>
            </a:r>
          </a:p>
          <a:p>
            <a:pPr algn="ctr"/>
            <a:r>
              <a:rPr lang="pt-BR" sz="44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 panose="020F0704030504030204" pitchFamily="34" charset="0"/>
              </a:rPr>
              <a:t>DA MORDOMIA CRISTÃ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24F89C5D-1DB4-4D0D-A6F1-4BE6F8EE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0"/>
            <a:ext cx="370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F9D4620A-891A-4AC9-87DB-62AECB55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3744913" cy="58864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800">
                <a:solidFill>
                  <a:srgbClr val="FFFF00"/>
                </a:solidFill>
                <a:latin typeface="Arial Rounded MT Bold" panose="020F0704030504030204" pitchFamily="34" charset="0"/>
              </a:rPr>
              <a:t>Ao dar Seu filho, Deus demonstrou para todo o universo que cada um dos Seus atos é sempre motivado pelo amor.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21E43489-1461-4776-A878-4E519EF97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0838"/>
            <a:ext cx="4140200" cy="6318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altLang="pt-BR" sz="3300">
                <a:solidFill>
                  <a:srgbClr val="FFBFD4"/>
                </a:solidFill>
                <a:latin typeface="Arial Rounded MT Bold" panose="020F0704030504030204" pitchFamily="34" charset="0"/>
              </a:rPr>
              <a:t>“Seu amor para </a:t>
            </a:r>
          </a:p>
          <a:p>
            <a:pPr algn="ctr">
              <a:lnSpc>
                <a:spcPct val="95000"/>
              </a:lnSpc>
            </a:pPr>
            <a:r>
              <a:rPr lang="pt-BR" altLang="pt-BR" sz="3300">
                <a:solidFill>
                  <a:srgbClr val="FFBFD4"/>
                </a:solidFill>
                <a:latin typeface="Arial Rounded MT Bold" panose="020F0704030504030204" pitchFamily="34" charset="0"/>
              </a:rPr>
              <a:t>com o pecador é </a:t>
            </a:r>
          </a:p>
          <a:p>
            <a:pPr algn="ctr">
              <a:lnSpc>
                <a:spcPct val="95000"/>
              </a:lnSpc>
            </a:pPr>
            <a:r>
              <a:rPr lang="pt-BR" altLang="pt-BR" sz="3300">
                <a:solidFill>
                  <a:srgbClr val="FFBFD4"/>
                </a:solidFill>
                <a:latin typeface="Arial Rounded MT Bold" panose="020F0704030504030204" pitchFamily="34" charset="0"/>
              </a:rPr>
              <a:t>ainda mais forte do que a morte. Havendo empreendido nossa redenção, não poupará coisa </a:t>
            </a:r>
          </a:p>
          <a:p>
            <a:pPr algn="ctr">
              <a:lnSpc>
                <a:spcPct val="95000"/>
              </a:lnSpc>
            </a:pPr>
            <a:r>
              <a:rPr lang="pt-BR" altLang="pt-BR" sz="3300">
                <a:solidFill>
                  <a:srgbClr val="FFBFD4"/>
                </a:solidFill>
                <a:latin typeface="Arial Rounded MT Bold" panose="020F0704030504030204" pitchFamily="34" charset="0"/>
              </a:rPr>
              <a:t>alguma, por cara </a:t>
            </a:r>
          </a:p>
          <a:p>
            <a:pPr algn="ctr">
              <a:lnSpc>
                <a:spcPct val="95000"/>
              </a:lnSpc>
            </a:pPr>
            <a:r>
              <a:rPr lang="pt-BR" altLang="pt-BR" sz="3300">
                <a:solidFill>
                  <a:srgbClr val="FFBFD4"/>
                </a:solidFill>
                <a:latin typeface="Arial Rounded MT Bold" panose="020F0704030504030204" pitchFamily="34" charset="0"/>
              </a:rPr>
              <a:t>que Lhe seja, se necessário for </a:t>
            </a:r>
          </a:p>
          <a:p>
            <a:pPr algn="ctr">
              <a:lnSpc>
                <a:spcPct val="95000"/>
              </a:lnSpc>
            </a:pPr>
            <a:r>
              <a:rPr lang="pt-BR" altLang="pt-BR" sz="3300">
                <a:solidFill>
                  <a:srgbClr val="FFBFD4"/>
                </a:solidFill>
                <a:latin typeface="Arial Rounded MT Bold" panose="020F0704030504030204" pitchFamily="34" charset="0"/>
              </a:rPr>
              <a:t>à finalização de </a:t>
            </a:r>
          </a:p>
          <a:p>
            <a:pPr algn="ctr">
              <a:lnSpc>
                <a:spcPct val="95000"/>
              </a:lnSpc>
            </a:pPr>
            <a:r>
              <a:rPr lang="pt-BR" altLang="pt-BR" sz="3300">
                <a:solidFill>
                  <a:srgbClr val="FFBFD4"/>
                </a:solidFill>
                <a:latin typeface="Arial Rounded MT Bold" panose="020F0704030504030204" pitchFamily="34" charset="0"/>
              </a:rPr>
              <a:t>Sua obra.”</a:t>
            </a:r>
            <a:r>
              <a:rPr lang="pt-BR" altLang="pt-BR" sz="3400">
                <a:solidFill>
                  <a:srgbClr val="FFBFD4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13322" name="Picture 10">
            <a:extLst>
              <a:ext uri="{FF2B5EF4-FFF2-40B4-BE49-F238E27FC236}">
                <a16:creationId xmlns:a16="http://schemas.microsoft.com/office/drawing/2014/main" id="{20359C95-28FE-41B4-8C90-70B5B845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8488"/>
            <a:ext cx="4430712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2E929999-7720-4E44-AB58-60004E2F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39713"/>
            <a:ext cx="3889375" cy="6378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Nenhuma verdade essencial à nossa salvação é retida, nenhum milagre de misericórdia negligenciado, nenhum instrumento divino </a:t>
            </a:r>
          </a:p>
          <a:p>
            <a:pPr algn="ctr">
              <a:lnSpc>
                <a:spcPct val="95000"/>
              </a:lnSpc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deixado de ser posto </a:t>
            </a:r>
          </a:p>
          <a:p>
            <a:pPr algn="ctr">
              <a:lnSpc>
                <a:spcPct val="95000"/>
              </a:lnSpc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em ação. Os favores amontoam-se aos </a:t>
            </a:r>
          </a:p>
          <a:p>
            <a:pPr algn="ctr">
              <a:lnSpc>
                <a:spcPct val="95000"/>
              </a:lnSpc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favores, as dádivas acrescentam-se </a:t>
            </a:r>
          </a:p>
          <a:p>
            <a:pPr algn="ctr">
              <a:lnSpc>
                <a:spcPct val="95000"/>
              </a:lnSpc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às dádivas.</a:t>
            </a:r>
          </a:p>
        </p:txBody>
      </p:sp>
      <p:pic>
        <p:nvPicPr>
          <p:cNvPr id="52234" name="Picture 10">
            <a:extLst>
              <a:ext uri="{FF2B5EF4-FFF2-40B4-BE49-F238E27FC236}">
                <a16:creationId xmlns:a16="http://schemas.microsoft.com/office/drawing/2014/main" id="{CAD103E5-8D95-41E7-B5AC-75E1F3C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2112" r="21645" b="5888"/>
          <a:stretch>
            <a:fillRect/>
          </a:stretch>
        </p:blipFill>
        <p:spPr bwMode="auto">
          <a:xfrm>
            <a:off x="4572000" y="800100"/>
            <a:ext cx="42481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>
            <a:extLst>
              <a:ext uri="{FF2B5EF4-FFF2-40B4-BE49-F238E27FC236}">
                <a16:creationId xmlns:a16="http://schemas.microsoft.com/office/drawing/2014/main" id="{41BBD4CD-1D8F-4F40-8F3F-881E66BF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426D8815-2715-4911-B6BA-47E42614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01600"/>
            <a:ext cx="8474075" cy="2606675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altLang="pt-BR" sz="2900">
                <a:solidFill>
                  <a:schemeClr val="accent2"/>
                </a:solidFill>
                <a:latin typeface="Arial Rounded MT Bold" panose="020F0704030504030204" pitchFamily="34" charset="0"/>
              </a:rPr>
              <a:t>Todo o tesouro do Céu se acha franqueado àqueles que Ele busca salvar. Havendo coletado as riquezas do universo, e aberto os recursos do infinito poder, entrega tudo </a:t>
            </a:r>
          </a:p>
          <a:p>
            <a:pPr algn="ctr">
              <a:lnSpc>
                <a:spcPct val="95000"/>
              </a:lnSpc>
            </a:pPr>
            <a:r>
              <a:rPr lang="pt-BR" altLang="pt-BR" sz="2900">
                <a:solidFill>
                  <a:schemeClr val="accent2"/>
                </a:solidFill>
                <a:latin typeface="Arial Rounded MT Bold" panose="020F0704030504030204" pitchFamily="34" charset="0"/>
              </a:rPr>
              <a:t>na mão de Cristo e diz: Tudo isso é </a:t>
            </a:r>
          </a:p>
          <a:p>
            <a:pPr algn="ctr">
              <a:lnSpc>
                <a:spcPct val="95000"/>
              </a:lnSpc>
            </a:pPr>
            <a:r>
              <a:rPr lang="pt-BR" altLang="pt-BR" sz="2900">
                <a:solidFill>
                  <a:schemeClr val="accent2"/>
                </a:solidFill>
                <a:latin typeface="Arial Rounded MT Bold" panose="020F0704030504030204" pitchFamily="34" charset="0"/>
              </a:rPr>
              <a:t>para o homem.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1" name="Picture 9">
            <a:extLst>
              <a:ext uri="{FF2B5EF4-FFF2-40B4-BE49-F238E27FC236}">
                <a16:creationId xmlns:a16="http://schemas.microsoft.com/office/drawing/2014/main" id="{8B35B49F-F09C-4A5A-8280-F0E6812A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Rectangle 6">
            <a:extLst>
              <a:ext uri="{FF2B5EF4-FFF2-40B4-BE49-F238E27FC236}">
                <a16:creationId xmlns:a16="http://schemas.microsoft.com/office/drawing/2014/main" id="{B6E42F8C-328A-4513-B93C-E1B663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0825"/>
            <a:ext cx="3527425" cy="6303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5000"/>
              </a:lnSpc>
            </a:pPr>
            <a:r>
              <a:rPr lang="pt-BR" altLang="pt-BR" sz="3300">
                <a:solidFill>
                  <a:srgbClr val="FFFF00"/>
                </a:solidFill>
                <a:latin typeface="Arial Rounded MT Bold" panose="020F0704030504030204" pitchFamily="34" charset="0"/>
              </a:rPr>
              <a:t>“Serve-Te de tudo isso para lhe provar que não há amor maior que o Meu, na Terra e no Céu. Sua maior felicidade se achará em Me </a:t>
            </a:r>
          </a:p>
          <a:p>
            <a:pPr algn="r">
              <a:lnSpc>
                <a:spcPct val="95000"/>
              </a:lnSpc>
            </a:pPr>
            <a:r>
              <a:rPr lang="pt-BR" altLang="pt-BR" sz="3300">
                <a:solidFill>
                  <a:srgbClr val="FFFF00"/>
                </a:solidFill>
                <a:latin typeface="Arial Rounded MT Bold" panose="020F0704030504030204" pitchFamily="34" charset="0"/>
              </a:rPr>
              <a:t>amar ele a Mim.”</a:t>
            </a:r>
            <a:r>
              <a:rPr lang="pt-BR" altLang="pt-BR" sz="33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</a:t>
            </a:r>
            <a:r>
              <a:rPr lang="pt-BR" altLang="pt-BR" sz="1800">
                <a:solidFill>
                  <a:srgbClr val="FFFF00"/>
                </a:solidFill>
                <a:latin typeface="Arial Rounded MT Bold" panose="020F0704030504030204" pitchFamily="34" charset="0"/>
              </a:rPr>
              <a:t>DTN pág. 57</a:t>
            </a:r>
            <a:r>
              <a:rPr lang="pt-BR" altLang="pt-BR" sz="3300" b="1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54279" name="WordArt 7">
            <a:extLst>
              <a:ext uri="{FF2B5EF4-FFF2-40B4-BE49-F238E27FC236}">
                <a16:creationId xmlns:a16="http://schemas.microsoft.com/office/drawing/2014/main" id="{D33E532E-A96D-4837-BBAA-D0FF1D8858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818862">
            <a:off x="122238" y="5445125"/>
            <a:ext cx="59626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b="1" i="1" kern="10">
                <a:solidFill>
                  <a:srgbClr val="3366FF"/>
                </a:solidFill>
                <a:effectLst>
                  <a:prstShdw prst="shdw17" dist="17961" dir="13500000">
                    <a:schemeClr val="tx2"/>
                  </a:prstShdw>
                </a:effectLst>
                <a:latin typeface="Arial Black" panose="020B0A04020102020204" pitchFamily="34" charset="0"/>
              </a:rPr>
              <a:t>Você ama a Deus como Ele te ama?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EBA5CE14-EB4F-4B3B-8250-D2E6E878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1B5B3639-2168-4E93-AD81-30AE193FC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476250"/>
            <a:ext cx="4206875" cy="5892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pt-BR" altLang="pt-BR" sz="3400">
                <a:solidFill>
                  <a:srgbClr val="FFFF00"/>
                </a:solidFill>
                <a:latin typeface="Arial Rounded MT Bold" panose="020F0704030504030204" pitchFamily="34" charset="0"/>
              </a:rPr>
              <a:t>O  tamanho  de  nosso  amor relaciona-se  no desprendimento  que possuímos  para  com  Ele</a:t>
            </a:r>
          </a:p>
          <a:p>
            <a:pPr>
              <a:lnSpc>
                <a:spcPct val="160000"/>
              </a:lnSpc>
            </a:pPr>
            <a:r>
              <a:rPr lang="pt-BR" altLang="pt-BR" sz="3400">
                <a:solidFill>
                  <a:srgbClr val="FFFF00"/>
                </a:solidFill>
                <a:latin typeface="Arial Rounded MT Bold" panose="020F0704030504030204" pitchFamily="34" charset="0"/>
              </a:rPr>
              <a:t>e Sua  obra.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5" name="Picture 21">
            <a:extLst>
              <a:ext uri="{FF2B5EF4-FFF2-40B4-BE49-F238E27FC236}">
                <a16:creationId xmlns:a16="http://schemas.microsoft.com/office/drawing/2014/main" id="{4F8532F6-33F5-40FD-B577-ADCB88CF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963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0">
            <a:extLst>
              <a:ext uri="{FF2B5EF4-FFF2-40B4-BE49-F238E27FC236}">
                <a16:creationId xmlns:a16="http://schemas.microsoft.com/office/drawing/2014/main" id="{9A2C98E0-FDEB-463E-8C5E-FB8B5403B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382838"/>
            <a:ext cx="5327650" cy="428625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5000"/>
              </a:lnSpc>
            </a:pPr>
            <a:r>
              <a:rPr lang="pt-BR" altLang="pt-BR" sz="2700">
                <a:solidFill>
                  <a:srgbClr val="FFFF00"/>
                </a:solidFill>
                <a:latin typeface="Arial Rounded MT Bold" panose="020F0704030504030204" pitchFamily="34" charset="0"/>
              </a:rPr>
              <a:t>“</a:t>
            </a:r>
            <a:r>
              <a:rPr lang="pt-BR" altLang="pt-BR" sz="270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 Deus os </a:t>
            </a:r>
          </a:p>
          <a:p>
            <a:pPr algn="r">
              <a:lnSpc>
                <a:spcPct val="95000"/>
              </a:lnSpc>
            </a:pPr>
            <a:r>
              <a:rPr lang="pt-BR" altLang="pt-BR" sz="270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abençoou e Deus </a:t>
            </a:r>
          </a:p>
          <a:p>
            <a:pPr algn="r">
              <a:lnSpc>
                <a:spcPct val="95000"/>
              </a:lnSpc>
            </a:pPr>
            <a:r>
              <a:rPr lang="pt-BR" altLang="pt-BR" sz="270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lhes disse: Frutificai, </a:t>
            </a:r>
          </a:p>
          <a:p>
            <a:pPr algn="r">
              <a:lnSpc>
                <a:spcPct val="95000"/>
              </a:lnSpc>
            </a:pPr>
            <a:r>
              <a:rPr lang="pt-BR" altLang="pt-BR" sz="270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 multiplicai-vos, </a:t>
            </a:r>
          </a:p>
          <a:p>
            <a:pPr algn="r">
              <a:lnSpc>
                <a:spcPct val="95000"/>
              </a:lnSpc>
            </a:pPr>
            <a:r>
              <a:rPr lang="pt-BR" altLang="pt-BR" sz="270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 enchei a terra, </a:t>
            </a:r>
          </a:p>
          <a:p>
            <a:pPr algn="r">
              <a:lnSpc>
                <a:spcPct val="95000"/>
              </a:lnSpc>
            </a:pPr>
            <a:r>
              <a:rPr lang="pt-BR" altLang="pt-BR" sz="270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 sujeitai-a; e dominai </a:t>
            </a:r>
          </a:p>
          <a:p>
            <a:pPr algn="r">
              <a:lnSpc>
                <a:spcPct val="95000"/>
              </a:lnSpc>
            </a:pPr>
            <a:r>
              <a:rPr lang="pt-BR" altLang="pt-BR" sz="270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sobre os peixes do mar, e sobre as aves dos céus, e sobre todo o animal que se move sobre a terra.” </a:t>
            </a:r>
          </a:p>
          <a:p>
            <a:pPr algn="r">
              <a:lnSpc>
                <a:spcPct val="95000"/>
              </a:lnSpc>
            </a:pPr>
            <a:r>
              <a:rPr lang="pt-BR" altLang="pt-BR" sz="200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Gênesis 1:28</a:t>
            </a:r>
          </a:p>
        </p:txBody>
      </p:sp>
      <p:sp>
        <p:nvSpPr>
          <p:cNvPr id="16391" name="WordArt 7">
            <a:extLst>
              <a:ext uri="{FF2B5EF4-FFF2-40B4-BE49-F238E27FC236}">
                <a16:creationId xmlns:a16="http://schemas.microsoft.com/office/drawing/2014/main" id="{14E386F1-FDDD-4A99-8BA3-C03BB0F41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66426">
            <a:off x="244475" y="2278063"/>
            <a:ext cx="63055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Rounded MT Bold" panose="020F0704030504030204" pitchFamily="34" charset="0"/>
              </a:rPr>
              <a:t>Somos Cooperadores de Deus</a:t>
            </a:r>
          </a:p>
        </p:txBody>
      </p:sp>
      <p:sp>
        <p:nvSpPr>
          <p:cNvPr id="16406" name="WordArt 22">
            <a:extLst>
              <a:ext uri="{FF2B5EF4-FFF2-40B4-BE49-F238E27FC236}">
                <a16:creationId xmlns:a16="http://schemas.microsoft.com/office/drawing/2014/main" id="{27FA498D-1732-4DB5-ABCC-0ECCADE646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3350" y="260350"/>
            <a:ext cx="520065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 panose="020F0704030504030204" pitchFamily="34" charset="0"/>
              </a:rPr>
              <a:t>3º Fundamento Básico da </a:t>
            </a:r>
          </a:p>
          <a:p>
            <a:pPr algn="ctr"/>
            <a:r>
              <a:rPr lang="pt-BR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 panose="020F0704030504030204" pitchFamily="34" charset="0"/>
              </a:rPr>
              <a:t>Mordomia Cristã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>
            <a:extLst>
              <a:ext uri="{FF2B5EF4-FFF2-40B4-BE49-F238E27FC236}">
                <a16:creationId xmlns:a16="http://schemas.microsoft.com/office/drawing/2014/main" id="{AAA1B27D-CB86-42AB-809D-D3B07786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b="3368"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5E700CA7-981B-4FA8-B2E9-CA585A875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8913"/>
            <a:ext cx="7772400" cy="1066800"/>
          </a:xfrm>
          <a:prstGeom prst="rect">
            <a:avLst/>
          </a:prstGeom>
          <a:solidFill>
            <a:srgbClr val="FFFF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chemeClr val="accent2"/>
                </a:solidFill>
                <a:latin typeface="Arial Rounded MT Bold" panose="020F0704030504030204" pitchFamily="34" charset="0"/>
              </a:rPr>
              <a:t>“Deus designou os seres humanos como mordomos do mundo”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3D2F7C90-543D-46BD-9850-19E49763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40275"/>
            <a:ext cx="8424862" cy="1857375"/>
          </a:xfrm>
          <a:prstGeom prst="rect">
            <a:avLst/>
          </a:prstGeom>
          <a:solidFill>
            <a:srgbClr val="3366FF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“Todo ser humano, criado à imagem de Deus, é revestido de um poder semelhante ao do Criador - individualidade, poder para pensar e agir”.  </a:t>
            </a:r>
            <a:r>
              <a:rPr lang="pt-BR" altLang="pt-BR" sz="1800">
                <a:solidFill>
                  <a:srgbClr val="FFFF00"/>
                </a:solidFill>
                <a:latin typeface="Arial Rounded MT Bold" panose="020F0704030504030204" pitchFamily="34" charset="0"/>
              </a:rPr>
              <a:t>E.G.W.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2B86F47A-17B1-46B5-BD3C-043B7348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C2954FCF-BC60-48A4-99EA-9B2244FF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857750"/>
            <a:ext cx="84963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rgbClr val="FFFF00"/>
                </a:solidFill>
                <a:latin typeface="Arial Rounded MT Bold" panose="020F0704030504030204" pitchFamily="34" charset="0"/>
              </a:rPr>
              <a:t>“Ó vinde, adoremos e </a:t>
            </a:r>
          </a:p>
          <a:p>
            <a:pPr algn="ctr"/>
            <a:r>
              <a:rPr lang="pt-BR" altLang="pt-BR" sz="3600">
                <a:solidFill>
                  <a:srgbClr val="FFFF00"/>
                </a:solidFill>
                <a:latin typeface="Arial Rounded MT Bold" panose="020F0704030504030204" pitchFamily="34" charset="0"/>
              </a:rPr>
              <a:t>prostremo-nos! Ajoelhemos diante do Senhor que nos criou.” </a:t>
            </a:r>
            <a:r>
              <a:rPr lang="pt-BR" altLang="pt-BR" sz="2200">
                <a:solidFill>
                  <a:srgbClr val="FFFF00"/>
                </a:solidFill>
                <a:latin typeface="Arial Rounded MT Bold" panose="020F0704030504030204" pitchFamily="34" charset="0"/>
              </a:rPr>
              <a:t>Salmos 95:6</a:t>
            </a:r>
          </a:p>
        </p:txBody>
      </p:sp>
      <p:sp>
        <p:nvSpPr>
          <p:cNvPr id="18440" name="WordArt 8">
            <a:extLst>
              <a:ext uri="{FF2B5EF4-FFF2-40B4-BE49-F238E27FC236}">
                <a16:creationId xmlns:a16="http://schemas.microsoft.com/office/drawing/2014/main" id="{50F43C5B-9559-402B-9AC1-926158A79B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261938"/>
            <a:ext cx="936625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chemeClr val="accent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434" name="WordArt 2">
            <a:extLst>
              <a:ext uri="{FF2B5EF4-FFF2-40B4-BE49-F238E27FC236}">
                <a16:creationId xmlns:a16="http://schemas.microsoft.com/office/drawing/2014/main" id="{BAD7869B-E7F1-41CA-8614-DA19506B6C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8525" y="1052513"/>
            <a:ext cx="784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Mordomos do Tempo</a:t>
            </a:r>
          </a:p>
        </p:txBody>
      </p:sp>
      <p:sp>
        <p:nvSpPr>
          <p:cNvPr id="18441" name="WordArt 9">
            <a:extLst>
              <a:ext uri="{FF2B5EF4-FFF2-40B4-BE49-F238E27FC236}">
                <a16:creationId xmlns:a16="http://schemas.microsoft.com/office/drawing/2014/main" id="{B564C30F-2749-433D-B06B-61977842E0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033265">
            <a:off x="1763713" y="2847975"/>
            <a:ext cx="52371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 panose="020F0704030504030204" pitchFamily="34" charset="0"/>
              </a:rPr>
              <a:t>Tempo de Comunhão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8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>
            <a:extLst>
              <a:ext uri="{FF2B5EF4-FFF2-40B4-BE49-F238E27FC236}">
                <a16:creationId xmlns:a16="http://schemas.microsoft.com/office/drawing/2014/main" id="{DD90B9C3-C45F-4D0B-B284-94744B6E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078038"/>
            <a:ext cx="5832475" cy="43751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WordArt 11">
            <a:extLst>
              <a:ext uri="{FF2B5EF4-FFF2-40B4-BE49-F238E27FC236}">
                <a16:creationId xmlns:a16="http://schemas.microsoft.com/office/drawing/2014/main" id="{38D2B569-1998-4F93-A499-6215557DA0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472113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Comunhão </a:t>
            </a:r>
          </a:p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Congregacional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AA2F6DF4-5B3F-41CF-9B31-549D95603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2938"/>
            <a:ext cx="2447925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rgbClr val="FFFF00"/>
                </a:solidFill>
                <a:latin typeface="Arial Rounded MT Bold" panose="020F0704030504030204" pitchFamily="34" charset="0"/>
              </a:rPr>
              <a:t>“No </a:t>
            </a:r>
          </a:p>
          <a:p>
            <a:pPr algn="ctr"/>
            <a:r>
              <a:rPr lang="pt-BR" altLang="pt-BR" sz="3600">
                <a:solidFill>
                  <a:srgbClr val="FFFF00"/>
                </a:solidFill>
                <a:latin typeface="Arial Rounded MT Bold" panose="020F0704030504030204" pitchFamily="34" charset="0"/>
              </a:rPr>
              <a:t>princípio</a:t>
            </a:r>
          </a:p>
          <a:p>
            <a:pPr algn="ctr"/>
            <a:r>
              <a:rPr lang="pt-BR" altLang="pt-BR" sz="3600">
                <a:solidFill>
                  <a:srgbClr val="FFFF00"/>
                </a:solidFill>
                <a:latin typeface="Arial Rounded MT Bold" panose="020F0704030504030204" pitchFamily="34" charset="0"/>
              </a:rPr>
              <a:t>criou Deus os céus e a terra.”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A545656-B858-4D4F-8B3F-24536B6C0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721350"/>
            <a:ext cx="86741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200" u="sng">
                <a:solidFill>
                  <a:srgbClr val="FFFF00"/>
                </a:solidFill>
                <a:latin typeface="Arial Rounded MT Bold" panose="020F0704030504030204" pitchFamily="34" charset="0"/>
              </a:rPr>
              <a:t>Deus criou – Ele é o proprietário!</a:t>
            </a:r>
          </a:p>
        </p:txBody>
      </p:sp>
      <p:sp>
        <p:nvSpPr>
          <p:cNvPr id="3090" name="WordArt 18">
            <a:extLst>
              <a:ext uri="{FF2B5EF4-FFF2-40B4-BE49-F238E27FC236}">
                <a16:creationId xmlns:a16="http://schemas.microsoft.com/office/drawing/2014/main" id="{F20D5A65-EE3E-42D8-99D7-F1764DE895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6838" y="260350"/>
            <a:ext cx="64087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1º Fundamento Básico da </a:t>
            </a:r>
          </a:p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Mordomia Cristã</a:t>
            </a:r>
          </a:p>
        </p:txBody>
      </p:sp>
      <p:pic>
        <p:nvPicPr>
          <p:cNvPr id="3092" name="Picture 20">
            <a:extLst>
              <a:ext uri="{FF2B5EF4-FFF2-40B4-BE49-F238E27FC236}">
                <a16:creationId xmlns:a16="http://schemas.microsoft.com/office/drawing/2014/main" id="{9AD88410-DC6B-454B-9D3B-7E032D0D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5249863" cy="39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>
            <a:extLst>
              <a:ext uri="{FF2B5EF4-FFF2-40B4-BE49-F238E27FC236}">
                <a16:creationId xmlns:a16="http://schemas.microsoft.com/office/drawing/2014/main" id="{A39FFD4C-8C83-4B0F-998C-09F157E8BB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59753">
            <a:off x="395288" y="2638425"/>
            <a:ext cx="403225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Comunhão </a:t>
            </a:r>
          </a:p>
          <a:p>
            <a:pPr algn="ctr"/>
            <a:r>
              <a:rPr lang="pt-BR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Individual</a:t>
            </a:r>
          </a:p>
        </p:txBody>
      </p:sp>
      <p:pic>
        <p:nvPicPr>
          <p:cNvPr id="55307" name="Picture 11">
            <a:extLst>
              <a:ext uri="{FF2B5EF4-FFF2-40B4-BE49-F238E27FC236}">
                <a16:creationId xmlns:a16="http://schemas.microsoft.com/office/drawing/2014/main" id="{F00ADCB5-8385-4A5E-9525-E06949F6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>
            <a:fillRect/>
          </a:stretch>
        </p:blipFill>
        <p:spPr bwMode="auto">
          <a:xfrm>
            <a:off x="5102225" y="1125538"/>
            <a:ext cx="32861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WordArt 6">
            <a:extLst>
              <a:ext uri="{FF2B5EF4-FFF2-40B4-BE49-F238E27FC236}">
                <a16:creationId xmlns:a16="http://schemas.microsoft.com/office/drawing/2014/main" id="{D7F19868-68FD-4926-BDE8-91AEA4C3AB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23314">
            <a:off x="4625975" y="4508500"/>
            <a:ext cx="4267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Comunhão </a:t>
            </a:r>
          </a:p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Familiar</a:t>
            </a:r>
          </a:p>
        </p:txBody>
      </p:sp>
      <p:pic>
        <p:nvPicPr>
          <p:cNvPr id="56331" name="Picture 11">
            <a:extLst>
              <a:ext uri="{FF2B5EF4-FFF2-40B4-BE49-F238E27FC236}">
                <a16:creationId xmlns:a16="http://schemas.microsoft.com/office/drawing/2014/main" id="{EE0FB80C-A4CD-4C75-A27B-D3110F99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5203825" cy="40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DDC1D949-E52F-4547-8AD0-B2554BC5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6AC93017-5982-4750-BBDF-7DE53F43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6213"/>
            <a:ext cx="3744913" cy="6035675"/>
          </a:xfrm>
          <a:prstGeom prst="rect">
            <a:avLst/>
          </a:prstGeom>
          <a:solidFill>
            <a:srgbClr val="FFFF99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000">
                <a:solidFill>
                  <a:schemeClr val="accent2"/>
                </a:solidFill>
                <a:latin typeface="Arial Rounded MT Bold" panose="020F0704030504030204" pitchFamily="34" charset="0"/>
              </a:rPr>
              <a:t>“E  ouvi  uma grande  voz  do céu  que  dizia:  Eis   aqui  o tabernáculo  de Deus  com  os homens,  pois com eles  habitará,  e eles  serão  o  seu povo,  e  o  mesmo Deus  estará  com eles  e  será  o seu Deus.”</a:t>
            </a:r>
            <a:r>
              <a:rPr lang="pt-BR" altLang="pt-BR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pt-BR" altLang="pt-BR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Apoc. 21:3</a:t>
            </a:r>
          </a:p>
        </p:txBody>
      </p:sp>
      <p:sp>
        <p:nvSpPr>
          <p:cNvPr id="21507" name="WordArt 3">
            <a:extLst>
              <a:ext uri="{FF2B5EF4-FFF2-40B4-BE49-F238E27FC236}">
                <a16:creationId xmlns:a16="http://schemas.microsoft.com/office/drawing/2014/main" id="{045933F3-5EB4-4BC1-9B0E-78B95C3412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78093">
            <a:off x="755650" y="4724400"/>
            <a:ext cx="43926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É TEMPO DE ESTAR </a:t>
            </a:r>
          </a:p>
          <a:p>
            <a:pPr algn="ctr"/>
            <a:r>
              <a:rPr lang="pt-BR" sz="36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COM JESUS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B7894A7C-62E7-426A-A420-422D099C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0BC49A44-0A64-457D-8338-A84DDBF5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66750"/>
            <a:ext cx="3455988" cy="542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000">
                <a:solidFill>
                  <a:srgbClr val="FFFF00"/>
                </a:solidFill>
                <a:latin typeface="Arial Rounded MT Bold" panose="020F0704030504030204" pitchFamily="34" charset="0"/>
              </a:rPr>
              <a:t>“E  Deus  limpará de  seus  olhos toda  lágrima,  e não  haverá  mais morte,  nem  pranto,  nem  clamor,  nem  dor,  porque  já  as  primeiras  coisas  são  passadas.”      </a:t>
            </a:r>
            <a:r>
              <a:rPr lang="pt-BR" altLang="pt-BR" sz="2000">
                <a:solidFill>
                  <a:srgbClr val="FFFF00"/>
                </a:solidFill>
                <a:latin typeface="Arial Rounded MT Bold" panose="020F0704030504030204" pitchFamily="34" charset="0"/>
              </a:rPr>
              <a:t>Apoc. 21:4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>
            <a:extLst>
              <a:ext uri="{FF2B5EF4-FFF2-40B4-BE49-F238E27FC236}">
                <a16:creationId xmlns:a16="http://schemas.microsoft.com/office/drawing/2014/main" id="{17E812ED-E8DF-4A17-B22D-45F35A6F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WordArt 8">
            <a:extLst>
              <a:ext uri="{FF2B5EF4-FFF2-40B4-BE49-F238E27FC236}">
                <a16:creationId xmlns:a16="http://schemas.microsoft.com/office/drawing/2014/main" id="{B7B939BA-4EA0-4E41-A1B4-457BA29E46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7588" y="3582988"/>
            <a:ext cx="16097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Saúde</a:t>
            </a:r>
          </a:p>
        </p:txBody>
      </p:sp>
      <p:sp>
        <p:nvSpPr>
          <p:cNvPr id="24585" name="WordArt 9">
            <a:extLst>
              <a:ext uri="{FF2B5EF4-FFF2-40B4-BE49-F238E27FC236}">
                <a16:creationId xmlns:a16="http://schemas.microsoft.com/office/drawing/2014/main" id="{DDC39610-064A-4D18-8BEF-B9B5D23135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683125"/>
            <a:ext cx="365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Temperança</a:t>
            </a:r>
          </a:p>
        </p:txBody>
      </p:sp>
      <p:sp>
        <p:nvSpPr>
          <p:cNvPr id="24588" name="WordArt 12">
            <a:extLst>
              <a:ext uri="{FF2B5EF4-FFF2-40B4-BE49-F238E27FC236}">
                <a16:creationId xmlns:a16="http://schemas.microsoft.com/office/drawing/2014/main" id="{16368CD5-A21C-47E2-A19C-538C63521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7900" y="5691188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Alimentação</a:t>
            </a:r>
          </a:p>
        </p:txBody>
      </p:sp>
      <p:sp>
        <p:nvSpPr>
          <p:cNvPr id="24590" name="WordArt 14">
            <a:extLst>
              <a:ext uri="{FF2B5EF4-FFF2-40B4-BE49-F238E27FC236}">
                <a16:creationId xmlns:a16="http://schemas.microsoft.com/office/drawing/2014/main" id="{38D4672E-CBBB-44DE-9084-A3A6F6A0ED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61938"/>
            <a:ext cx="936625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chemeClr val="accent2"/>
                </a:solidFill>
                <a:effectLst>
                  <a:outerShdw dist="45791" dir="3378596" algn="ctr" rotWithShape="0">
                    <a:srgbClr val="FFFF0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591" name="WordArt 15">
            <a:extLst>
              <a:ext uri="{FF2B5EF4-FFF2-40B4-BE49-F238E27FC236}">
                <a16:creationId xmlns:a16="http://schemas.microsoft.com/office/drawing/2014/main" id="{C26C77E1-FC91-4C35-AD3F-E13EC24231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1125538"/>
            <a:ext cx="8064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Mordomos do Corpo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51681712-7996-42E3-91DB-0D11D6E94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381000"/>
            <a:ext cx="3167063" cy="564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Rounded MT Bold" panose="020F0704030504030204" pitchFamily="34" charset="0"/>
              </a:rPr>
              <a:t>“É  tempo  de  renovar  nossos hábitos  de  saúde.  A  saúde  do corpo  é  um  tesouro.  É  de  todas as posses temporais a mais preciosa...  Terrível  pecado  é  o abuso  da  saúde  que  Deus  nos deu”.  </a:t>
            </a:r>
            <a:r>
              <a:rPr lang="pt-BR" altLang="pt-BR" sz="1400">
                <a:solidFill>
                  <a:srgbClr val="FFFF00"/>
                </a:solidFill>
                <a:latin typeface="Arial Rounded MT Bold" panose="020F0704030504030204" pitchFamily="34" charset="0"/>
              </a:rPr>
              <a:t>E.G.W.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1F99EA34-45B4-4DCD-8B01-B535357F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8324"/>
          <a:stretch>
            <a:fillRect/>
          </a:stretch>
        </p:blipFill>
        <p:spPr bwMode="auto">
          <a:xfrm>
            <a:off x="468313" y="490538"/>
            <a:ext cx="475138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>
            <a:extLst>
              <a:ext uri="{FF2B5EF4-FFF2-40B4-BE49-F238E27FC236}">
                <a16:creationId xmlns:a16="http://schemas.microsoft.com/office/drawing/2014/main" id="{E2B82357-DC27-49DA-AB52-A7DE231E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94188"/>
            <a:ext cx="8642350" cy="201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Arial Rounded MT Bold" panose="020F0704030504030204" pitchFamily="34" charset="0"/>
              </a:rPr>
              <a:t>“Portanto, quer  comais, quer  bebais ou  façais  outra  coisa qualquer,  fazei tudo  para  a glória  de   Deus.” </a:t>
            </a:r>
          </a:p>
          <a:p>
            <a:pPr algn="ctr"/>
            <a:r>
              <a:rPr lang="pt-BR" altLang="pt-BR" sz="1800">
                <a:solidFill>
                  <a:srgbClr val="FFFF00"/>
                </a:solidFill>
                <a:latin typeface="Arial Rounded MT Bold" panose="020F0704030504030204" pitchFamily="34" charset="0"/>
              </a:rPr>
              <a:t>I Cor. 10:31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B5A945BC-B593-4608-9C09-C9EE66B4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3"/>
          <a:stretch>
            <a:fillRect/>
          </a:stretch>
        </p:blipFill>
        <p:spPr bwMode="auto">
          <a:xfrm>
            <a:off x="1908175" y="288925"/>
            <a:ext cx="5256213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7" name="Text Box 59">
            <a:extLst>
              <a:ext uri="{FF2B5EF4-FFF2-40B4-BE49-F238E27FC236}">
                <a16:creationId xmlns:a16="http://schemas.microsoft.com/office/drawing/2014/main" id="{35CB2759-5D9F-456A-B0DA-BB27F51C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89138"/>
            <a:ext cx="4681537" cy="4722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Rounded MT Bold" panose="020F0704030504030204" pitchFamily="34" charset="0"/>
              </a:rPr>
              <a:t>“Rogo-vos,   pois,   irmãos,   pela compaixão   de   Deus,   que apresenteis   o   vosso   corpo   em sacrifício   vivo,   santo  e  agradável   a   Deus,   que   é  vosso culto  racional.</a:t>
            </a:r>
            <a:r>
              <a:rPr lang="pt-BR" altLang="pt-BR" sz="2800">
                <a:solidFill>
                  <a:srgbClr val="FFFF00"/>
                </a:solidFill>
                <a:latin typeface="Arial Rounded MT Bold" panose="020F0704030504030204" pitchFamily="34" charset="0"/>
              </a:rPr>
              <a:t>”</a:t>
            </a:r>
          </a:p>
          <a:p>
            <a:pPr algn="r"/>
            <a:r>
              <a:rPr lang="pt-BR" altLang="pt-BR" sz="1600">
                <a:solidFill>
                  <a:srgbClr val="FFFF00"/>
                </a:solidFill>
                <a:latin typeface="Arial Rounded MT Bold" panose="020F0704030504030204" pitchFamily="34" charset="0"/>
              </a:rPr>
              <a:t>Romanos 12:1</a:t>
            </a:r>
          </a:p>
        </p:txBody>
      </p:sp>
      <p:sp>
        <p:nvSpPr>
          <p:cNvPr id="27711" name="WordArt 63">
            <a:extLst>
              <a:ext uri="{FF2B5EF4-FFF2-40B4-BE49-F238E27FC236}">
                <a16:creationId xmlns:a16="http://schemas.microsoft.com/office/drawing/2014/main" id="{BA1F858D-6025-461E-AEAE-165F402B18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936625" cy="1511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chemeClr val="accent2"/>
                </a:solidFill>
                <a:effectLst>
                  <a:outerShdw dist="45791" dir="3378596" algn="ctr" rotWithShape="0">
                    <a:srgbClr val="FFFF0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7712" name="WordArt 64">
            <a:extLst>
              <a:ext uri="{FF2B5EF4-FFF2-40B4-BE49-F238E27FC236}">
                <a16:creationId xmlns:a16="http://schemas.microsoft.com/office/drawing/2014/main" id="{BC5F1108-FD2F-4DB6-9474-A6C757CD76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4575" y="836613"/>
            <a:ext cx="77041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Mordomos da Missão</a:t>
            </a:r>
          </a:p>
        </p:txBody>
      </p:sp>
      <p:pic>
        <p:nvPicPr>
          <p:cNvPr id="27714" name="Picture 66">
            <a:extLst>
              <a:ext uri="{FF2B5EF4-FFF2-40B4-BE49-F238E27FC236}">
                <a16:creationId xmlns:a16="http://schemas.microsoft.com/office/drawing/2014/main" id="{4517F582-80CC-4A9B-8A62-9535D19B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>
            <a:fillRect/>
          </a:stretch>
        </p:blipFill>
        <p:spPr bwMode="auto">
          <a:xfrm>
            <a:off x="827088" y="1987550"/>
            <a:ext cx="30480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7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7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32" name="Picture 60">
            <a:extLst>
              <a:ext uri="{FF2B5EF4-FFF2-40B4-BE49-F238E27FC236}">
                <a16:creationId xmlns:a16="http://schemas.microsoft.com/office/drawing/2014/main" id="{6D31DD08-BF50-4B2E-ABB5-73F9584C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r="2797"/>
          <a:stretch>
            <a:fillRect/>
          </a:stretch>
        </p:blipFill>
        <p:spPr bwMode="auto">
          <a:xfrm>
            <a:off x="0" y="0"/>
            <a:ext cx="9242425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28" name="Text Box 56">
            <a:extLst>
              <a:ext uri="{FF2B5EF4-FFF2-40B4-BE49-F238E27FC236}">
                <a16:creationId xmlns:a16="http://schemas.microsoft.com/office/drawing/2014/main" id="{6A2C5E73-66D3-4A27-97BF-EDACC9A0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079750"/>
            <a:ext cx="8461375" cy="3662363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accent2"/>
                </a:solidFill>
                <a:latin typeface="Arial Rounded MT Bold" panose="020F0704030504030204" pitchFamily="34" charset="0"/>
              </a:rPr>
              <a:t>“E  não  vos  conformeis  com  este mundo,  mas  transformai-vos  pela renovação de vosso  entendimento,  para que experimenteis  qual  seja a boa,  agradável  e  perfeita  vontade de  Deus.”</a:t>
            </a:r>
          </a:p>
          <a:p>
            <a:pPr algn="r"/>
            <a:r>
              <a:rPr lang="pt-BR" altLang="pt-BR" sz="1800">
                <a:solidFill>
                  <a:schemeClr val="accent2"/>
                </a:solidFill>
                <a:latin typeface="Arial Rounded MT Bold" panose="020F0704030504030204" pitchFamily="34" charset="0"/>
              </a:rPr>
              <a:t>Romanos 12:2</a:t>
            </a:r>
          </a:p>
        </p:txBody>
      </p:sp>
      <p:sp>
        <p:nvSpPr>
          <p:cNvPr id="28731" name="WordArt 59">
            <a:extLst>
              <a:ext uri="{FF2B5EF4-FFF2-40B4-BE49-F238E27FC236}">
                <a16:creationId xmlns:a16="http://schemas.microsoft.com/office/drawing/2014/main" id="{4C570F28-D758-4E91-A163-25B665AA4B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1363" y="476250"/>
            <a:ext cx="7791450" cy="73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É TEMPO  DE  RENOVAÇÃO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7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1B2847A9-0389-40C0-AA3E-F8390E99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71550891-2087-4475-8BDC-70376CF1D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170862" cy="3143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Arial Rounded MT Bold" panose="020F0704030504030204" pitchFamily="34" charset="0"/>
              </a:rPr>
              <a:t>“ Despertai, irmãos, por amor de vossa própria alma, despertai. Sem a graça de Cristo nada podeis fazer. Trabalhai enquanto puderdes.” </a:t>
            </a:r>
          </a:p>
          <a:p>
            <a:pPr algn="r"/>
            <a:r>
              <a:rPr lang="pt-BR" altLang="pt-BR" sz="2000">
                <a:solidFill>
                  <a:srgbClr val="FFFF00"/>
                </a:solidFill>
                <a:latin typeface="Arial Rounded MT Bold" panose="020F0704030504030204" pitchFamily="34" charset="0"/>
              </a:rPr>
              <a:t>Serviço Cristão,  p. 81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>
            <a:extLst>
              <a:ext uri="{FF2B5EF4-FFF2-40B4-BE49-F238E27FC236}">
                <a16:creationId xmlns:a16="http://schemas.microsoft.com/office/drawing/2014/main" id="{1B3E3B84-92A2-4CB9-9FA4-F989E022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>
            <a:extLst>
              <a:ext uri="{FF2B5EF4-FFF2-40B4-BE49-F238E27FC236}">
                <a16:creationId xmlns:a16="http://schemas.microsoft.com/office/drawing/2014/main" id="{2F368629-FADD-497A-8AAB-DE1E7F4B7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97425"/>
            <a:ext cx="8569325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chemeClr val="accent2"/>
                </a:solidFill>
                <a:latin typeface="Arial Rounded MT Bold" panose="020F0704030504030204" pitchFamily="34" charset="0"/>
              </a:rPr>
              <a:t>“Do Senhor é a terra e a sua plenitude, o mundo e aqueles que nele habitam. Porque ele a fundou sobre os mares e a firmou sobre os rios.”</a:t>
            </a:r>
          </a:p>
          <a:p>
            <a:pPr algn="ctr"/>
            <a:r>
              <a:rPr lang="pt-BR" altLang="pt-BR" sz="2800" b="1">
                <a:solidFill>
                  <a:schemeClr val="accent2"/>
                </a:solidFill>
                <a:latin typeface="Arial Rounded MT Bold" panose="020F0704030504030204" pitchFamily="34" charset="0"/>
              </a:rPr>
              <a:t>Salmos 24:1e 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>
            <a:extLst>
              <a:ext uri="{FF2B5EF4-FFF2-40B4-BE49-F238E27FC236}">
                <a16:creationId xmlns:a16="http://schemas.microsoft.com/office/drawing/2014/main" id="{DE2174CF-515D-4B4D-8E82-CAF0CDB1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0" r="272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>
            <a:extLst>
              <a:ext uri="{FF2B5EF4-FFF2-40B4-BE49-F238E27FC236}">
                <a16:creationId xmlns:a16="http://schemas.microsoft.com/office/drawing/2014/main" id="{54640901-698D-4F71-A58B-86AD5584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211513"/>
            <a:ext cx="8280400" cy="3602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600">
                <a:solidFill>
                  <a:srgbClr val="FFFF00"/>
                </a:solidFill>
                <a:latin typeface="Arial Rounded MT Bold" panose="020F0704030504030204" pitchFamily="34" charset="0"/>
              </a:rPr>
              <a:t>“Todos quantos consagram a Deus alma, corpo e espírito, estarão constantemente recebendo nova dotação de poder físico e mental. As inexauríveis provisões do Céu acham-se à sua disposição. Cristo lhes dá alento de Seu próprio espírito, a vida de Sua própria vida. O Espírito Santo desenvolve Suas mais elevadas energias para operarem no coração e  na mente.”</a:t>
            </a:r>
            <a:endParaRPr lang="pt-BR" altLang="pt-BR" sz="220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pt-BR" altLang="pt-BR" sz="2200">
                <a:solidFill>
                  <a:srgbClr val="FFFF00"/>
                </a:solidFill>
                <a:latin typeface="Arial Rounded MT Bold" panose="020F0704030504030204" pitchFamily="34" charset="0"/>
              </a:rPr>
              <a:t>D.T.N.,  p. 87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Text Box 8">
            <a:extLst>
              <a:ext uri="{FF2B5EF4-FFF2-40B4-BE49-F238E27FC236}">
                <a16:creationId xmlns:a16="http://schemas.microsoft.com/office/drawing/2014/main" id="{8DCB79EF-BAC8-49EE-AEC2-AAC998A5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50191" name="Text Box 15">
            <a:extLst>
              <a:ext uri="{FF2B5EF4-FFF2-40B4-BE49-F238E27FC236}">
                <a16:creationId xmlns:a16="http://schemas.microsoft.com/office/drawing/2014/main" id="{F9ABAA56-B964-433A-9B8F-EA9F87BF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3375"/>
            <a:ext cx="4391025" cy="6359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Rounded MT Bold" panose="020F0704030504030204" pitchFamily="34" charset="0"/>
              </a:rPr>
              <a:t>“A graça divina amplia-lhes e multiplica-lhes as faculdades, e toda perfeição da divina natureza lhes acode em auxílio na obra de salvar almas. Mediante cooperação com Cristo, são completos nEle e, em sua fraqueza humana, habilitados a realizar os feitos da Onipotência.”</a:t>
            </a:r>
            <a:r>
              <a:rPr lang="pt-BR" altLang="pt-BR" sz="300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altLang="pt-BR" sz="300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pt-BR" altLang="pt-BR" sz="1800">
                <a:solidFill>
                  <a:srgbClr val="FFFF00"/>
                </a:solidFill>
                <a:latin typeface="Arial Rounded MT Bold" panose="020F0704030504030204" pitchFamily="34" charset="0"/>
              </a:rPr>
              <a:t>D.T.N., p. 87</a:t>
            </a:r>
          </a:p>
        </p:txBody>
      </p:sp>
      <p:pic>
        <p:nvPicPr>
          <p:cNvPr id="50194" name="Picture 18">
            <a:extLst>
              <a:ext uri="{FF2B5EF4-FFF2-40B4-BE49-F238E27FC236}">
                <a16:creationId xmlns:a16="http://schemas.microsoft.com/office/drawing/2014/main" id="{78DBD59D-943B-40C5-A786-2C3E2277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4570413" cy="59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81" name="Object 13">
            <a:extLst>
              <a:ext uri="{FF2B5EF4-FFF2-40B4-BE49-F238E27FC236}">
                <a16:creationId xmlns:a16="http://schemas.microsoft.com/office/drawing/2014/main" id="{6A491532-3279-48D7-8CD4-0AADD27D87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414338"/>
          <a:ext cx="3922712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Foto do Photo Editor" r:id="rId3" imgW="6095238" imgH="4828571" progId="MSPhotoEd.3">
                  <p:embed/>
                </p:oleObj>
              </mc:Choice>
              <mc:Fallback>
                <p:oleObj name="Foto do Photo Editor" r:id="rId3" imgW="6095238" imgH="4828571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304"/>
                      <a:stretch>
                        <a:fillRect/>
                      </a:stretch>
                    </p:blipFill>
                    <p:spPr bwMode="auto">
                      <a:xfrm>
                        <a:off x="4932363" y="414338"/>
                        <a:ext cx="3922712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Text Box 14">
            <a:extLst>
              <a:ext uri="{FF2B5EF4-FFF2-40B4-BE49-F238E27FC236}">
                <a16:creationId xmlns:a16="http://schemas.microsoft.com/office/drawing/2014/main" id="{C167A55B-29E4-4D50-A8E3-143637DB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76250"/>
            <a:ext cx="4681538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Rounded MT Bold" panose="020F0704030504030204" pitchFamily="34" charset="0"/>
              </a:rPr>
              <a:t>“Nestas horas finais do tempo de graça para os filhos dos homens, quando a sorte de cada alma está prestes a ser decidida para sempre... </a:t>
            </a:r>
            <a:endParaRPr lang="pt-BR" altLang="pt-BR" sz="180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2783" name="Picture 15">
            <a:extLst>
              <a:ext uri="{FF2B5EF4-FFF2-40B4-BE49-F238E27FC236}">
                <a16:creationId xmlns:a16="http://schemas.microsoft.com/office/drawing/2014/main" id="{2788FF5F-3049-4285-911A-CDD3B751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/>
          <a:stretch>
            <a:fillRect/>
          </a:stretch>
        </p:blipFill>
        <p:spPr bwMode="auto">
          <a:xfrm>
            <a:off x="323850" y="3740150"/>
            <a:ext cx="4254500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4" name="Text Box 16">
            <a:extLst>
              <a:ext uri="{FF2B5EF4-FFF2-40B4-BE49-F238E27FC236}">
                <a16:creationId xmlns:a16="http://schemas.microsoft.com/office/drawing/2014/main" id="{43D7D8C1-F43D-4AD2-A290-CF0B97C7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44900"/>
            <a:ext cx="4572000" cy="2957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rgbClr val="FFFF00"/>
                </a:solidFill>
                <a:latin typeface="Arial Rounded MT Bold" panose="020F0704030504030204" pitchFamily="34" charset="0"/>
              </a:rPr>
              <a:t>...o Senhor do Céu e da Terra espera que sua igreja desperte, como nunca, para a ação.”</a:t>
            </a:r>
          </a:p>
          <a:p>
            <a:pPr algn="ctr"/>
            <a:endParaRPr lang="pt-BR" altLang="pt-BR" sz="280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altLang="pt-BR">
                <a:solidFill>
                  <a:srgbClr val="FFFF00"/>
                </a:solidFill>
                <a:latin typeface="Arial Rounded MT Bold" panose="020F0704030504030204" pitchFamily="34" charset="0"/>
              </a:rPr>
              <a:t>Serviço Cristão, p. 81</a:t>
            </a:r>
          </a:p>
          <a:p>
            <a:pPr algn="ctr"/>
            <a:endParaRPr lang="pt-BR" altLang="pt-BR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>
            <a:extLst>
              <a:ext uri="{FF2B5EF4-FFF2-40B4-BE49-F238E27FC236}">
                <a16:creationId xmlns:a16="http://schemas.microsoft.com/office/drawing/2014/main" id="{922A289C-960A-4B5F-BF33-37169871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2112"/>
          <a:stretch>
            <a:fillRect/>
          </a:stretch>
        </p:blipFill>
        <p:spPr bwMode="auto">
          <a:xfrm>
            <a:off x="2987675" y="1484313"/>
            <a:ext cx="3095625" cy="47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>
            <a:extLst>
              <a:ext uri="{FF2B5EF4-FFF2-40B4-BE49-F238E27FC236}">
                <a16:creationId xmlns:a16="http://schemas.microsoft.com/office/drawing/2014/main" id="{90E26DC4-FD4E-4FB9-8770-2EF838AD10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63600" cy="1366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chemeClr val="accent2"/>
                </a:solidFill>
                <a:effectLst>
                  <a:outerShdw dist="45791" dir="3378596" algn="ctr" rotWithShape="0">
                    <a:srgbClr val="FFFF0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3801" name="WordArt 9">
            <a:extLst>
              <a:ext uri="{FF2B5EF4-FFF2-40B4-BE49-F238E27FC236}">
                <a16:creationId xmlns:a16="http://schemas.microsoft.com/office/drawing/2014/main" id="{E4B07A17-1CEC-42D9-BE79-88ADE6087C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8675" y="692150"/>
            <a:ext cx="77041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Mordomos dos Bens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F1C4744E-7E71-47CF-BE48-A1B697E5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78463"/>
            <a:ext cx="822007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accent2"/>
                </a:solidFill>
                <a:latin typeface="Arial Rounded MT Bold" panose="020F0704030504030204" pitchFamily="34" charset="0"/>
              </a:rPr>
              <a:t>O que é mais santo ao Senhor além do sábado?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8" name="Picture 14">
            <a:extLst>
              <a:ext uri="{FF2B5EF4-FFF2-40B4-BE49-F238E27FC236}">
                <a16:creationId xmlns:a16="http://schemas.microsoft.com/office/drawing/2014/main" id="{EE1FDFA2-AB9B-46D3-B0CA-09518C14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5" name="Text Box 11">
            <a:extLst>
              <a:ext uri="{FF2B5EF4-FFF2-40B4-BE49-F238E27FC236}">
                <a16:creationId xmlns:a16="http://schemas.microsoft.com/office/drawing/2014/main" id="{B882D5E1-9AC5-4843-826B-7628A7FD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Rounded MT Bold" panose="020F0704030504030204" pitchFamily="34" charset="0"/>
              </a:rPr>
              <a:t>“Todos os Dízimos do campo, da semente do campo, do fruto das árvores, são do Senhor; são santos ao Senhor.”</a:t>
            </a:r>
            <a:r>
              <a:rPr lang="pt-BR" altLang="pt-BR" sz="2800" b="1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altLang="pt-BR" sz="1600" b="1">
                <a:solidFill>
                  <a:srgbClr val="FFFF00"/>
                </a:solidFill>
                <a:latin typeface="Arial Rounded MT Bold" panose="020F0704030504030204" pitchFamily="34" charset="0"/>
              </a:rPr>
              <a:t>Levíticos 27:30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818A9872-95DC-42BD-8D45-583832A7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5187950"/>
            <a:ext cx="9036051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3200">
                <a:solidFill>
                  <a:srgbClr val="FFFF00"/>
                </a:solidFill>
                <a:latin typeface="Arial Rounded MT Bold" panose="020F0704030504030204" pitchFamily="34" charset="0"/>
              </a:rPr>
              <a:t>“...Todavia, vós me roubais e dizeis: Em que te roubamos? Nos dízimos e nas ofertas alçadas.” </a:t>
            </a:r>
            <a:r>
              <a:rPr lang="pt-BR" altLang="pt-BR" sz="1600">
                <a:solidFill>
                  <a:srgbClr val="FFFF00"/>
                </a:solidFill>
                <a:latin typeface="Arial Rounded MT Bold" panose="020F0704030504030204" pitchFamily="34" charset="0"/>
              </a:rPr>
              <a:t>Malaquias 13: 8</a:t>
            </a:r>
          </a:p>
        </p:txBody>
      </p:sp>
      <p:sp>
        <p:nvSpPr>
          <p:cNvPr id="36877" name="WordArt 13">
            <a:extLst>
              <a:ext uri="{FF2B5EF4-FFF2-40B4-BE49-F238E27FC236}">
                <a16:creationId xmlns:a16="http://schemas.microsoft.com/office/drawing/2014/main" id="{92DBD986-BEBF-4E21-9A07-07BCCF6F92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125" y="2979738"/>
            <a:ext cx="7786688" cy="665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Pode o homem roubar a Deus?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234C1F24-32B8-44D1-AA46-2DC4FFC1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93700"/>
            <a:ext cx="4538662" cy="5829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“O   sistema   especial   de   dízimos baseia-se   em   um   princípio duradouro   como   a   lei   de   Deus. Esse   sistema   foi   uma   bênção  ao povo  judeu,   do  contrário  o  Senhor não  lho   haveria   dado.   Assim  será  igualmente  uma  bênção  aos  que  o  observarem  até  ao  fim  do tempo.” </a:t>
            </a:r>
          </a:p>
        </p:txBody>
      </p:sp>
      <p:pic>
        <p:nvPicPr>
          <p:cNvPr id="35850" name="Picture 10">
            <a:extLst>
              <a:ext uri="{FF2B5EF4-FFF2-40B4-BE49-F238E27FC236}">
                <a16:creationId xmlns:a16="http://schemas.microsoft.com/office/drawing/2014/main" id="{7DF38D72-E0C6-4639-B14A-D92577CB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2364" b="2640"/>
          <a:stretch>
            <a:fillRect/>
          </a:stretch>
        </p:blipFill>
        <p:spPr bwMode="auto">
          <a:xfrm>
            <a:off x="5003800" y="620713"/>
            <a:ext cx="3897313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69B4522D-2E0D-4117-BA96-FB6A4CDB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738188"/>
            <a:ext cx="4176713" cy="538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“Nosso  Pai  celeste  não  instituiu  o plano  da  beneficência  sistemática com  o intuito  de enriquecer-Se,  mas para  que o mesmo fosse uma grande bênção  ao homem. Viu que o referido sistema  era  exatamente  o que o homem  necessitava.”            </a:t>
            </a:r>
            <a:r>
              <a:rPr lang="pt-BR" altLang="pt-BR" sz="1800">
                <a:solidFill>
                  <a:srgbClr val="FFFF00"/>
                </a:solidFill>
                <a:latin typeface="Arial Rounded MT Bold" panose="020F0704030504030204" pitchFamily="34" charset="0"/>
              </a:rPr>
              <a:t>Cons. Sobre Mordomia, p. 67,68</a:t>
            </a:r>
          </a:p>
        </p:txBody>
      </p:sp>
      <p:pic>
        <p:nvPicPr>
          <p:cNvPr id="38927" name="Picture 15">
            <a:extLst>
              <a:ext uri="{FF2B5EF4-FFF2-40B4-BE49-F238E27FC236}">
                <a16:creationId xmlns:a16="http://schemas.microsoft.com/office/drawing/2014/main" id="{6502F073-C712-4D7D-B1D0-0969A129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2605" r="4919" b="3894"/>
          <a:stretch>
            <a:fillRect/>
          </a:stretch>
        </p:blipFill>
        <p:spPr bwMode="auto">
          <a:xfrm>
            <a:off x="611188" y="863600"/>
            <a:ext cx="3271837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7481EE75-75F2-48AA-BE8D-26408DE0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14350"/>
            <a:ext cx="3889375" cy="5829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“Deus não requer menos de nós do que requeria de seu povo, na antigüidade. Suas dádivas a nós não são menores, mas maiores que as concedidas no antigo Israel. Seu serviço exige agora, e sempre exigirá, recursos. </a:t>
            </a:r>
            <a:endParaRPr lang="pt-BR" altLang="pt-BR" sz="31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7904" name="Picture 16">
            <a:extLst>
              <a:ext uri="{FF2B5EF4-FFF2-40B4-BE49-F238E27FC236}">
                <a16:creationId xmlns:a16="http://schemas.microsoft.com/office/drawing/2014/main" id="{B80944DE-8E64-45DC-9EA1-E53A47B0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2702" b="3658"/>
          <a:stretch>
            <a:fillRect/>
          </a:stretch>
        </p:blipFill>
        <p:spPr bwMode="auto">
          <a:xfrm>
            <a:off x="414338" y="598488"/>
            <a:ext cx="3725862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1FDDB30E-0BCE-4F4F-9CEF-2289408FC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4213225" cy="5861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“A grande obra missionária para a salvação de almas deve ser levada avante. Com  o  dízimo  e  as  dádivas  e ofertas,  Deus  fez  ampla  provisão para  essa  obra.</a:t>
            </a:r>
            <a:r>
              <a:rPr lang="pt-BR" altLang="pt-BR" sz="31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Deseja  que  o ministério  evangélico  seja plenamente  suprido.”</a:t>
            </a:r>
          </a:p>
        </p:txBody>
      </p:sp>
      <p:pic>
        <p:nvPicPr>
          <p:cNvPr id="57361" name="Picture 17">
            <a:extLst>
              <a:ext uri="{FF2B5EF4-FFF2-40B4-BE49-F238E27FC236}">
                <a16:creationId xmlns:a16="http://schemas.microsoft.com/office/drawing/2014/main" id="{D6C57D2B-2887-42C7-8D5D-B239C42B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r="5078"/>
          <a:stretch>
            <a:fillRect/>
          </a:stretch>
        </p:blipFill>
        <p:spPr bwMode="auto">
          <a:xfrm>
            <a:off x="4572000" y="0"/>
            <a:ext cx="453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EBE4A7FA-64DD-49CD-93F5-0E2043564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6238"/>
            <a:ext cx="4464050" cy="6103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“Reclama  o dízimo  como  Seu,  e  este deve ser sempre  considerado  uma  reserva sagrada, a ser colocada no Seu tesouro para o bem de Sua causa, para o avanço de Sua obra, para enviar Seus mensageiros às partes mais distantes da Terra.”  </a:t>
            </a:r>
          </a:p>
          <a:p>
            <a:pPr algn="ctr"/>
            <a:r>
              <a:rPr lang="pt-BR" altLang="pt-BR" sz="1800">
                <a:solidFill>
                  <a:srgbClr val="FFFF00"/>
                </a:solidFill>
                <a:latin typeface="Arial Rounded MT Bold" panose="020F0704030504030204" pitchFamily="34" charset="0"/>
              </a:rPr>
              <a:t>M.P., p.61</a:t>
            </a:r>
          </a:p>
        </p:txBody>
      </p:sp>
      <p:pic>
        <p:nvPicPr>
          <p:cNvPr id="39950" name="Picture 14">
            <a:extLst>
              <a:ext uri="{FF2B5EF4-FFF2-40B4-BE49-F238E27FC236}">
                <a16:creationId xmlns:a16="http://schemas.microsoft.com/office/drawing/2014/main" id="{792231BB-B1CF-4BAD-99D2-163F11D4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8"/>
          <a:stretch>
            <a:fillRect/>
          </a:stretch>
        </p:blipFill>
        <p:spPr bwMode="auto">
          <a:xfrm>
            <a:off x="381000" y="657225"/>
            <a:ext cx="41910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>
            <a:extLst>
              <a:ext uri="{FF2B5EF4-FFF2-40B4-BE49-F238E27FC236}">
                <a16:creationId xmlns:a16="http://schemas.microsoft.com/office/drawing/2014/main" id="{6001E9B9-9746-4ED7-A4A1-F6832B3C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5902"/>
          <a:stretch>
            <a:fillRect/>
          </a:stretch>
        </p:blipFill>
        <p:spPr bwMode="auto">
          <a:xfrm>
            <a:off x="0" y="0"/>
            <a:ext cx="924242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Text Box 20">
            <a:extLst>
              <a:ext uri="{FF2B5EF4-FFF2-40B4-BE49-F238E27FC236}">
                <a16:creationId xmlns:a16="http://schemas.microsoft.com/office/drawing/2014/main" id="{FA74B5DA-4C95-49DF-BF93-618080AFF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67188"/>
            <a:ext cx="8785225" cy="2574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400">
                <a:solidFill>
                  <a:srgbClr val="FFFF00"/>
                </a:solidFill>
                <a:latin typeface="Arial Rounded MT Bold" panose="020F0704030504030204" pitchFamily="34" charset="0"/>
              </a:rPr>
              <a:t>“Porque meu é todo animal da selva e as alimárias sobre milhares de montanhas. Conheço todas as aves dos montes; e minhas são todas as feras do campo.”</a:t>
            </a:r>
          </a:p>
          <a:p>
            <a:pPr algn="ctr">
              <a:spcBef>
                <a:spcPct val="50000"/>
              </a:spcBef>
            </a:pPr>
            <a:r>
              <a:rPr lang="pt-BR" altLang="pt-BR" sz="1800">
                <a:solidFill>
                  <a:srgbClr val="FFFF00"/>
                </a:solidFill>
                <a:latin typeface="Arial Rounded MT Bold" panose="020F0704030504030204" pitchFamily="34" charset="0"/>
              </a:rPr>
              <a:t>Salmos  50: 10 e 11</a:t>
            </a:r>
            <a:endParaRPr lang="pt-BR" altLang="pt-BR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5" name="Text Box 65">
            <a:extLst>
              <a:ext uri="{FF2B5EF4-FFF2-40B4-BE49-F238E27FC236}">
                <a16:creationId xmlns:a16="http://schemas.microsoft.com/office/drawing/2014/main" id="{5F5E0F9F-F62F-4D1B-A92D-DB53321C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79450"/>
            <a:ext cx="4176713" cy="545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FFFF00"/>
                </a:solidFill>
                <a:latin typeface="Arial Rounded MT Bold" panose="020F0704030504030204" pitchFamily="34" charset="0"/>
              </a:rPr>
              <a:t>“E será que, se ouvires a voz do Senhor , teu Deus, tendo cuidado de guardar todos os seus mandamentos que eu te ordeno hoje, o Senhor, teu Deus, te exaltará sobre todas as nações da terra.”</a:t>
            </a:r>
          </a:p>
        </p:txBody>
      </p:sp>
      <p:pic>
        <p:nvPicPr>
          <p:cNvPr id="20556" name="Picture 76">
            <a:extLst>
              <a:ext uri="{FF2B5EF4-FFF2-40B4-BE49-F238E27FC236}">
                <a16:creationId xmlns:a16="http://schemas.microsoft.com/office/drawing/2014/main" id="{3FCB6849-FB98-4A7A-89A7-FB05EB04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624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>
            <a:extLst>
              <a:ext uri="{FF2B5EF4-FFF2-40B4-BE49-F238E27FC236}">
                <a16:creationId xmlns:a16="http://schemas.microsoft.com/office/drawing/2014/main" id="{30CEB106-8AD6-4710-8BC5-6123E60B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Text Box 2">
            <a:extLst>
              <a:ext uri="{FF2B5EF4-FFF2-40B4-BE49-F238E27FC236}">
                <a16:creationId xmlns:a16="http://schemas.microsoft.com/office/drawing/2014/main" id="{0DEC7F34-4AD2-4868-96DC-287D7066B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903663"/>
            <a:ext cx="8569325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rgbClr val="FFFF00"/>
                </a:solidFill>
                <a:latin typeface="Arial Rounded MT Bold" panose="020F0704030504030204" pitchFamily="34" charset="0"/>
              </a:rPr>
              <a:t>“E todas estas bênçãos virão sobre ti e te alcançarão, quando ouvires a voz do Senhor teu Deus: Bendito serás tu na cidade e bendito serás no campo.”</a:t>
            </a:r>
            <a:r>
              <a:rPr lang="pt-BR" altLang="pt-BR" sz="3600" b="1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endParaRPr lang="pt-BR" altLang="pt-BR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>
            <a:extLst>
              <a:ext uri="{FF2B5EF4-FFF2-40B4-BE49-F238E27FC236}">
                <a16:creationId xmlns:a16="http://schemas.microsoft.com/office/drawing/2014/main" id="{CE3C89D7-CD03-4A3E-9E38-AFB53273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4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DF61B729-875E-43FC-A4D3-726723F48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2413"/>
            <a:ext cx="8280400" cy="2528887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accent2"/>
                </a:solidFill>
                <a:latin typeface="Arial Rounded MT Bold" panose="020F0704030504030204" pitchFamily="34" charset="0"/>
              </a:rPr>
              <a:t>Bendito o fruto do teu ventre, e o fruto da tua terra, e o fruto dos teus animais, e a criação das tuas vacas, e os rebanhos das tuas ovelhas. Bendito o teu cesto e a tua amassadeira.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>
            <a:extLst>
              <a:ext uri="{FF2B5EF4-FFF2-40B4-BE49-F238E27FC236}">
                <a16:creationId xmlns:a16="http://schemas.microsoft.com/office/drawing/2014/main" id="{59CFF958-C8BD-4170-ADB5-AD44DDBB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11754A94-96DC-408D-BC95-EF4A5677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4175125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Rounded MT Bold" panose="020F0704030504030204" pitchFamily="34" charset="0"/>
              </a:rPr>
              <a:t>Bendito será ao entrares e bendito será ao saíres. O Senhor entregará os teus inimigos que se levantarem  feridos diante de ti; por um caminho sairão contra ti , mas por sete caminhos fugirão de ti.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35545A72-51BA-4C56-A7A3-C2892E0B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92600"/>
            <a:ext cx="820737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Rounded MT Bold" panose="020F0704030504030204" pitchFamily="34" charset="0"/>
              </a:rPr>
              <a:t>O Senhor mandará que a bênção esteja contigo nos teus celeiros e em tudo que puseres a tua mão; e te abençoará na terra que te der o Senhor, teu Deus.</a:t>
            </a:r>
          </a:p>
        </p:txBody>
      </p:sp>
      <p:pic>
        <p:nvPicPr>
          <p:cNvPr id="43019" name="Picture 11">
            <a:extLst>
              <a:ext uri="{FF2B5EF4-FFF2-40B4-BE49-F238E27FC236}">
                <a16:creationId xmlns:a16="http://schemas.microsoft.com/office/drawing/2014/main" id="{FFEA42CA-6101-457E-89EE-97906042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1962150" y="404813"/>
            <a:ext cx="5219700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54AB2410-5CC9-4EDC-8A61-90916DE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292600"/>
            <a:ext cx="8497887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Rounded MT Bold" panose="020F0704030504030204" pitchFamily="34" charset="0"/>
              </a:rPr>
              <a:t>O Senhor te confirmará para si por povo santo, como te tem jurado, quando guardardes os mandamentos do Senhor, teu Deus, e andares nos seus caminhos.</a:t>
            </a:r>
          </a:p>
        </p:txBody>
      </p:sp>
      <p:pic>
        <p:nvPicPr>
          <p:cNvPr id="44043" name="Picture 11">
            <a:extLst>
              <a:ext uri="{FF2B5EF4-FFF2-40B4-BE49-F238E27FC236}">
                <a16:creationId xmlns:a16="http://schemas.microsoft.com/office/drawing/2014/main" id="{40E111FD-FFCB-474F-BF63-40F3E7A0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>
            <a:fillRect/>
          </a:stretch>
        </p:blipFill>
        <p:spPr bwMode="auto">
          <a:xfrm>
            <a:off x="1835150" y="620713"/>
            <a:ext cx="5400675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AC13BB4E-8DB2-4C64-A7C0-028A2CCB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33375"/>
            <a:ext cx="8497887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Rounded MT Bold" panose="020F0704030504030204" pitchFamily="34" charset="0"/>
              </a:rPr>
              <a:t>E todos os povos da terra verão que és chamado pelo nome do Senhor e terão temor de ti. E o Senhor te dará abundância de bens no fruto do teu ventre, e no fruto da tua terra, sobre a terra que o Senhor jurou a teus pais te dar.</a:t>
            </a:r>
          </a:p>
        </p:txBody>
      </p:sp>
      <p:pic>
        <p:nvPicPr>
          <p:cNvPr id="59401" name="Picture 9">
            <a:extLst>
              <a:ext uri="{FF2B5EF4-FFF2-40B4-BE49-F238E27FC236}">
                <a16:creationId xmlns:a16="http://schemas.microsoft.com/office/drawing/2014/main" id="{75FCA5E0-7B21-4AB7-95CA-85DD799F3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49588"/>
            <a:ext cx="5256212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2D314D6F-413B-4501-BD86-18D72F07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76250"/>
            <a:ext cx="8208963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Rounded MT Bold" panose="020F0704030504030204" pitchFamily="34" charset="0"/>
              </a:rPr>
              <a:t>O Senhor te abrirá o Seu bom tesouro, o céu, para dar chuva à tua terra no seu tempo e para abençoar toda a obra das tuas mãos; e emprestarás a muitas gentes, porém tu não tomarás emprestado.</a:t>
            </a:r>
          </a:p>
        </p:txBody>
      </p:sp>
      <p:pic>
        <p:nvPicPr>
          <p:cNvPr id="60425" name="Picture 9">
            <a:extLst>
              <a:ext uri="{FF2B5EF4-FFF2-40B4-BE49-F238E27FC236}">
                <a16:creationId xmlns:a16="http://schemas.microsoft.com/office/drawing/2014/main" id="{859E9D63-BAD8-40DC-B649-F61C008E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781300"/>
            <a:ext cx="4994275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7FC688FA-F6D6-42A6-ABBB-2F1B4F480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789363"/>
            <a:ext cx="8208963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Rounded MT Bold" panose="020F0704030504030204" pitchFamily="34" charset="0"/>
              </a:rPr>
              <a:t>E o Senhor te porá por cabeça e não por cauda; e só estarás em cima e não debaixo, quando obedeceres aos mandamentos do Senhor, teu Deus, que hoje te ordeno, para os guardar e fazer.</a:t>
            </a:r>
          </a:p>
        </p:txBody>
      </p:sp>
      <p:pic>
        <p:nvPicPr>
          <p:cNvPr id="61449" name="Picture 9">
            <a:extLst>
              <a:ext uri="{FF2B5EF4-FFF2-40B4-BE49-F238E27FC236}">
                <a16:creationId xmlns:a16="http://schemas.microsoft.com/office/drawing/2014/main" id="{EE113CE6-946E-4D86-B56C-612D3EDCE6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450"/>
            <a:ext cx="5040313" cy="37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>
            <a:extLst>
              <a:ext uri="{FF2B5EF4-FFF2-40B4-BE49-F238E27FC236}">
                <a16:creationId xmlns:a16="http://schemas.microsoft.com/office/drawing/2014/main" id="{919BC112-A022-45E9-9E7F-2A663BD6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>
            <a:extLst>
              <a:ext uri="{FF2B5EF4-FFF2-40B4-BE49-F238E27FC236}">
                <a16:creationId xmlns:a16="http://schemas.microsoft.com/office/drawing/2014/main" id="{B258705C-D3C2-46F5-9B0B-4434F3C2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3455987" cy="6215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Rounded MT Bold" panose="020F0704030504030204" pitchFamily="34" charset="0"/>
              </a:rPr>
              <a:t>E não te desviarás de todas as palavras que hoje te ordeno, nem para a direita nem para a esquerda, para andares após outros deuses, para os servires.”</a:t>
            </a:r>
            <a:r>
              <a:rPr lang="pt-BR" altLang="pt-BR" sz="2900">
                <a:solidFill>
                  <a:srgbClr val="FFFF00"/>
                </a:solidFill>
                <a:latin typeface="Arial Rounded MT Bold" panose="020F0704030504030204" pitchFamily="34" charset="0"/>
              </a:rPr>
              <a:t>  </a:t>
            </a:r>
          </a:p>
          <a:p>
            <a:pPr algn="ctr"/>
            <a:r>
              <a:rPr lang="pt-BR" altLang="pt-BR" sz="1800">
                <a:solidFill>
                  <a:srgbClr val="FFFF00"/>
                </a:solidFill>
                <a:latin typeface="Arial Rounded MT Bold" panose="020F0704030504030204" pitchFamily="34" charset="0"/>
              </a:rPr>
              <a:t>Deut. 28:1-14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DF8AAF96-2BBC-4A13-B394-6D415940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ADDF4164-A8A8-44E6-B63B-2A653905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464175"/>
            <a:ext cx="8964612" cy="1277938"/>
          </a:xfrm>
          <a:prstGeom prst="rect">
            <a:avLst/>
          </a:prstGeom>
          <a:solidFill>
            <a:srgbClr val="FFFF99">
              <a:alpha val="7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3400">
                <a:solidFill>
                  <a:schemeClr val="accent2"/>
                </a:solidFill>
                <a:latin typeface="Arial Rounded MT Bold" panose="020F0704030504030204" pitchFamily="34" charset="0"/>
              </a:rPr>
              <a:t>“Teus são os céus, tua a terra; o mundo e a sua plenitude, tu os fundaste. ”</a:t>
            </a:r>
          </a:p>
          <a:p>
            <a:pPr algn="r">
              <a:lnSpc>
                <a:spcPct val="120000"/>
              </a:lnSpc>
            </a:pPr>
            <a:r>
              <a:rPr lang="pt-BR" altLang="pt-BR" sz="1400" i="1">
                <a:solidFill>
                  <a:schemeClr val="accent2"/>
                </a:solidFill>
                <a:latin typeface="Arial Rounded MT Bold" panose="020F0704030504030204" pitchFamily="34" charset="0"/>
              </a:rPr>
              <a:t>Salmos 89:11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79C7ED5B-2801-4842-A6E5-EC615DC3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897437" cy="1920875"/>
          </a:xfrm>
          <a:prstGeom prst="rect">
            <a:avLst/>
          </a:prstGeom>
          <a:solidFill>
            <a:srgbClr val="FFFF99">
              <a:alpha val="7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u="sng">
                <a:solidFill>
                  <a:schemeClr val="accent2"/>
                </a:solidFill>
                <a:latin typeface="Arial Rounded MT Bold" panose="020F0704030504030204" pitchFamily="34" charset="0"/>
              </a:rPr>
              <a:t>Reconhecimento</a:t>
            </a:r>
          </a:p>
          <a:p>
            <a:pPr algn="ctr"/>
            <a:r>
              <a:rPr lang="pt-BR" altLang="pt-BR" sz="4000" u="sng">
                <a:solidFill>
                  <a:schemeClr val="accent2"/>
                </a:solidFill>
                <a:latin typeface="Arial Rounded MT Bold" panose="020F0704030504030204" pitchFamily="34" charset="0"/>
              </a:rPr>
              <a:t>do Salmista </a:t>
            </a:r>
          </a:p>
          <a:p>
            <a:pPr algn="ctr"/>
            <a:r>
              <a:rPr lang="pt-BR" altLang="pt-BR" sz="4000" u="sng">
                <a:solidFill>
                  <a:schemeClr val="accent2"/>
                </a:solidFill>
                <a:latin typeface="Arial Rounded MT Bold" panose="020F0704030504030204" pitchFamily="34" charset="0"/>
              </a:rPr>
              <a:t>Davi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D13F686F-A832-4289-8BEB-0FD64D22B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1909"/>
          <a:stretch>
            <a:fillRect/>
          </a:stretch>
        </p:blipFill>
        <p:spPr bwMode="auto">
          <a:xfrm>
            <a:off x="395288" y="477838"/>
            <a:ext cx="4059237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>
            <a:extLst>
              <a:ext uri="{FF2B5EF4-FFF2-40B4-BE49-F238E27FC236}">
                <a16:creationId xmlns:a16="http://schemas.microsoft.com/office/drawing/2014/main" id="{D0A75E10-FDAB-491C-995E-1198A56C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322263"/>
            <a:ext cx="4105275" cy="6275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700">
                <a:solidFill>
                  <a:srgbClr val="FFFF00"/>
                </a:solidFill>
                <a:latin typeface="Arial Rounded MT Bold" panose="020F0704030504030204" pitchFamily="34" charset="0"/>
              </a:rPr>
              <a:t>“Eu te louvo porque de um modo terrível e maravilhoso fui formado; maravilhosas são as tuas obras, e a minha alma o sabe muito bem.”</a:t>
            </a:r>
            <a:r>
              <a:rPr lang="pt-BR" altLang="pt-BR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 Rounded MT Bold" panose="020F0704030504030204" pitchFamily="34" charset="0"/>
              </a:rPr>
              <a:t>Salmos 139:14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38464D3F-D05D-434E-8461-76511F30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15888"/>
            <a:ext cx="4824412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900">
                <a:solidFill>
                  <a:schemeClr val="accent2"/>
                </a:solidFill>
                <a:latin typeface="Arial Rounded MT Bold" panose="020F0704030504030204" pitchFamily="34" charset="0"/>
              </a:rPr>
              <a:t>“Deus como Criador, um conceito indispensável na formulação da teologia da Mordomia. Deus é incomparável e único, significando que é o único diante de quem somos responsáveis como mordomos. Só há um Criador e Ele espera de nós lealdade exclusiva.”</a:t>
            </a:r>
            <a:endParaRPr lang="pt-BR" altLang="pt-BR" sz="19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00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Angel Rodriguez - O Plano de Deus Para o Sucesso</a:t>
            </a:r>
            <a:endParaRPr lang="pt-BR" altLang="pt-BR" sz="160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D407AEFA-01A6-4B4A-A3B7-1B0E145A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"/>
          <a:stretch>
            <a:fillRect/>
          </a:stretch>
        </p:blipFill>
        <p:spPr bwMode="auto">
          <a:xfrm>
            <a:off x="635000" y="485775"/>
            <a:ext cx="3073400" cy="59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>
            <a:extLst>
              <a:ext uri="{FF2B5EF4-FFF2-40B4-BE49-F238E27FC236}">
                <a16:creationId xmlns:a16="http://schemas.microsoft.com/office/drawing/2014/main" id="{668A6521-E9B5-4E1F-B5EB-4B7BC719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5580063" cy="41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WordArt 8">
            <a:extLst>
              <a:ext uri="{FF2B5EF4-FFF2-40B4-BE49-F238E27FC236}">
                <a16:creationId xmlns:a16="http://schemas.microsoft.com/office/drawing/2014/main" id="{3D548DD2-3791-4C61-A550-CDF0201B7F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875" y="5661025"/>
            <a:ext cx="43195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Deus é Amor!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C90FCBC8-67CE-4CD0-A4B7-9175FFB01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917700"/>
            <a:ext cx="3025775" cy="4606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Rounded MT Bold" panose="020F0704030504030204" pitchFamily="34" charset="0"/>
              </a:rPr>
              <a:t>“Porque Deus amou o mundo de tal maneira que deu o seu Filho unigênito, para que todo aquele que nele crê não pereça, mas tenha a vida eterna.” </a:t>
            </a:r>
            <a:r>
              <a:rPr lang="pt-BR" altLang="pt-BR" sz="1600">
                <a:solidFill>
                  <a:srgbClr val="FFFF00"/>
                </a:solidFill>
                <a:latin typeface="Arial Rounded MT Bold" panose="020F0704030504030204" pitchFamily="34" charset="0"/>
              </a:rPr>
              <a:t>João 3:16</a:t>
            </a:r>
            <a:endParaRPr lang="pt-BR" altLang="pt-BR" sz="1600" i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11ECEAE9-DA86-4E44-8A2D-60B4D1E0D0C4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333375"/>
            <a:ext cx="5618162" cy="1071563"/>
            <a:chOff x="0" y="-1423"/>
            <a:chExt cx="5760" cy="947"/>
          </a:xfrm>
        </p:grpSpPr>
        <p:sp>
          <p:nvSpPr>
            <p:cNvPr id="9228" name="WordArt 12">
              <a:extLst>
                <a:ext uri="{FF2B5EF4-FFF2-40B4-BE49-F238E27FC236}">
                  <a16:creationId xmlns:a16="http://schemas.microsoft.com/office/drawing/2014/main" id="{E45DA219-CCE6-4915-A672-67B1D84607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0" y="-1423"/>
              <a:ext cx="5760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b="1" i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chemeClr val="accent2"/>
                    </a:outerShdw>
                  </a:effectLst>
                  <a:latin typeface="Arial Black" panose="020B0A04020102020204" pitchFamily="34" charset="0"/>
                </a:rPr>
                <a:t>2º Fundamento Básico da</a:t>
              </a:r>
            </a:p>
          </p:txBody>
        </p:sp>
        <p:sp>
          <p:nvSpPr>
            <p:cNvPr id="9229" name="WordArt 13">
              <a:extLst>
                <a:ext uri="{FF2B5EF4-FFF2-40B4-BE49-F238E27FC236}">
                  <a16:creationId xmlns:a16="http://schemas.microsoft.com/office/drawing/2014/main" id="{2C536177-7D5D-424D-BFAD-687D86E6CF9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12" y="-879"/>
              <a:ext cx="4178" cy="4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b="1" i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chemeClr val="accent2"/>
                    </a:outerShdw>
                  </a:effectLst>
                  <a:latin typeface="Arial Black" panose="020B0A04020102020204" pitchFamily="34" charset="0"/>
                </a:rPr>
                <a:t>Mordomia Cristã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>
            <a:extLst>
              <a:ext uri="{FF2B5EF4-FFF2-40B4-BE49-F238E27FC236}">
                <a16:creationId xmlns:a16="http://schemas.microsoft.com/office/drawing/2014/main" id="{9FB666B4-5160-49F9-96DC-5EA267B9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r="4323" b="4837"/>
          <a:stretch>
            <a:fillRect/>
          </a:stretch>
        </p:blipFill>
        <p:spPr bwMode="auto">
          <a:xfrm>
            <a:off x="0" y="0"/>
            <a:ext cx="9218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>
            <a:extLst>
              <a:ext uri="{FF2B5EF4-FFF2-40B4-BE49-F238E27FC236}">
                <a16:creationId xmlns:a16="http://schemas.microsoft.com/office/drawing/2014/main" id="{5B97613D-CFA9-4E06-87CB-53B9883D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3960812" cy="591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pt-BR" altLang="pt-BR" sz="4200" b="1">
                <a:solidFill>
                  <a:srgbClr val="FFFF00"/>
                </a:solidFill>
                <a:latin typeface="Arial Rounded MT Bold" panose="020F0704030504030204" pitchFamily="34" charset="0"/>
              </a:rPr>
              <a:t>O amor é a essência verdadeira de Deus, e tudo o que Ele faz se origina no amor.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1821</Words>
  <Application>Microsoft Office PowerPoint</Application>
  <PresentationFormat>Apresentação na tela (4:3)</PresentationFormat>
  <Paragraphs>130</Paragraphs>
  <Slides>49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4" baseType="lpstr">
      <vt:lpstr>Arial Black</vt:lpstr>
      <vt:lpstr>Arial</vt:lpstr>
      <vt:lpstr>Arial Rounded MT Bold</vt:lpstr>
      <vt:lpstr>Estrutura padrão</vt:lpstr>
      <vt:lpstr>Foto do Microsoft Photo Editor 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MORDOMIA CRISTÃ 2003</dc:subject>
  <dc:creator>4TONS - Pr. Marcelo Augusto de Carvalho; Rosana</dc:creator>
  <cp:keywords>www.4tons.com.br</cp:keywords>
  <dc:description>COMÉRCIO PROIBIDO. USO PESSOAL</dc:description>
  <cp:lastModifiedBy>UCB - Marcelo Augusto de Carvalho</cp:lastModifiedBy>
  <cp:revision>90</cp:revision>
  <dcterms:created xsi:type="dcterms:W3CDTF">2001-10-21T02:46:51Z</dcterms:created>
  <dcterms:modified xsi:type="dcterms:W3CDTF">2020-11-03T13:59:11Z</dcterms:modified>
</cp:coreProperties>
</file>