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1"/>
  </p:notesMasterIdLst>
  <p:sldIdLst>
    <p:sldId id="264" r:id="rId2"/>
    <p:sldId id="280" r:id="rId3"/>
    <p:sldId id="281" r:id="rId4"/>
    <p:sldId id="282" r:id="rId5"/>
    <p:sldId id="306" r:id="rId6"/>
    <p:sldId id="283" r:id="rId7"/>
    <p:sldId id="284" r:id="rId8"/>
    <p:sldId id="307" r:id="rId9"/>
    <p:sldId id="308" r:id="rId1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AFF"/>
    <a:srgbClr val="FFD213"/>
    <a:srgbClr val="FFD939"/>
    <a:srgbClr val="FFD523"/>
    <a:srgbClr val="E0B500"/>
    <a:srgbClr val="FF671B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41" d="100"/>
          <a:sy n="41" d="100"/>
        </p:scale>
        <p:origin x="1184" y="2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AC723D2-28EE-4C02-81E0-E1E476621D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323E2300-E181-4ACD-B482-121639740F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1C6F835-3F78-4FE9-8400-C8CD1EAE7A2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4C3C40FE-AD14-4872-9251-9855B49B03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FBD8B4A5-F88C-442E-B799-7BF2A0057A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pt-BR" altLang="pt-BR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DA5CE7A1-3F14-458C-841D-33AE93FF1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1BE6A493-1AD6-4532-9062-229344A3B3F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1C38CD-1CF2-44CA-9B98-260F2F562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3E763-B1BD-41AB-910A-32FDBE8C555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2291E099-C1C8-41DB-960B-D263E07683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F155999-EB21-4CEA-8738-4756B63C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Ao agendar a visita, fale logo do propósito. Muitas donas de casa ficam preocupadas se recebem visitas inesperadas. Talvez gostariam de arrumar melhor a casa, e ficariam envergonhadas de outro modo. Em outros casos, pais gostariam que seus filhos estivessem presentes, por exemplo.</a:t>
            </a:r>
          </a:p>
          <a:p>
            <a:r>
              <a:rPr lang="pt-BR" altLang="pt-BR"/>
              <a:t>Se não souberem do propósito espiritual da visita, muitas donas de casa ficarão preocupadas também pensando que haverá necessidade do preparo de alimentos. Esclarecer que o propósito da visita não é social, mas principalmente espiritual, e que portanto você não vai participar de refeições desta vez, alivia o fardo da dona de casa. </a:t>
            </a:r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AE4089-BB37-4168-8367-EBB3F8FBE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FFFAC-3842-47DF-AC80-A7FFFDE2A9C8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DE72636B-449D-440D-8F47-67D959C233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9A115F1-C7A4-4732-BCC3-306116948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Muitas pessoas quando sabem que serão visitadas, reorganizam seus horários para receber os visitadores. O respeito ao horário marcado, é uma gentileza indispensável que revela consideração.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F4889C-B746-4A12-AE8A-F031B2D49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75FAC-5D24-4076-A5ED-4FCBB5EAEAD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310E854-F22B-438C-A147-475FE6E675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DEB1154-F91F-414E-A84A-FBA631986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kumimoji="0"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Elogie algo, fale de assuntos do interesse do visitado (seu trabalho, sua família, sua conversão, suas plantas, seus animais, etc.)</a:t>
            </a:r>
          </a:p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D0D09F-3FD6-4DB5-865F-2C7F5CB73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73E08-41F6-4A03-AE04-E7B703A10CF1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6A463A1-3A43-4441-9F5E-E387B92E56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BD14FCE-7786-4E7F-9A23-6CFF7E3C5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Relembrar que o propósito da visita é espiritual, e não social, ajuda a dirigir o assunto da conversa para coisas espirituais. Isto também vai ajudar os visitadores a não perderem nem o seu tempo nem a espiritualidade com conversas impróprias. Os visitadores devem lembrar que são representantes de Deus para a família visitada neste momento.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D4CEF6-2B37-4B90-9D96-291FC96A9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77474-3355-4B6A-8B41-8C7144248608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65D3E95-E4F3-46CF-A2AB-17D9ED0292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2B5A773-160D-4F6D-A72C-2916CAB3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lphaLcParenR"/>
            </a:pPr>
            <a:r>
              <a:rPr lang="pt-BR" altLang="pt-BR"/>
              <a:t>Se você não esclarecer que é um programa regular da igreja, pode até achar que está sendo visitada por ter cometido algum erro. Esclareça que todos os membros da igreja estão sendo visitados neste programa.</a:t>
            </a:r>
          </a:p>
          <a:p>
            <a:pPr marL="228600" indent="-228600"/>
            <a:r>
              <a:rPr lang="pt-BR" altLang="pt-BR"/>
              <a:t>b) De acordo com o Espírito de Profecia (S.C., 114) nas visitas devemos fazer tres coisas: estudar a Bíblia, cantar e orar. Declare este seu propósito logo no início da visita. Afirme que você vai pedir as bênçãos de Deus sobre a família, o trabalho, a saúde das pessoas, etc.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C80D2-6B3D-4879-B8C3-BD2B3F5B0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FF6F-935F-44A5-A9EA-06369E55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968978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0C312-09CC-4E26-BEC4-D75BA877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7050193-AFA4-4CF2-8F3C-5E1934ED0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917660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837657-2637-42DE-927D-25E70BC11E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0D00D7-5A41-4517-A987-019CF6515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721717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1B92E-C8E9-4231-A278-F9DF1267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F64E35-9515-4CD2-AF29-C7AA35509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3098556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73248-85FD-49E8-8C9A-4468F236A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9C3E20-E942-4FA3-903E-6EFE824F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56570987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FC016-DBAC-4D49-9092-4272D998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092EF5-FEC9-45C2-B3A5-4CFC98321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CE1E7F-C578-4DAF-A34B-29BFDDCC2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2325430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48CF0-D65F-4E24-B9E4-5DF1658D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0566F9-758D-46EE-AFE8-B8225B078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F9856B-1500-4DDF-8B95-162DE6931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7129E90-64FB-462D-9FFB-FCA061140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3546E5-DDB4-4CD1-8715-4A3ED8DE4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6912000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713F6-D956-4ADD-86DA-E62C6EFE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6012781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31311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94FD0-38CA-4E96-AD3F-F65A8B14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6D9023-E315-41EF-B53F-716CEE8B4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9D3700-3B11-45EB-874A-83DEB3F19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9820224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45498-E549-495B-8015-0C5E50B8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FE2CE8-3DF5-4AA7-B560-75CFCF7C6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75E4A8-3D4B-45C7-A635-793C26BC8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23677365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66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1030">
            <a:extLst>
              <a:ext uri="{FF2B5EF4-FFF2-40B4-BE49-F238E27FC236}">
                <a16:creationId xmlns:a16="http://schemas.microsoft.com/office/drawing/2014/main" id="{74B7AB9E-6FDF-41B4-AE4E-D79DF1A3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5845" name="Text Box 1029">
            <a:extLst>
              <a:ext uri="{FF2B5EF4-FFF2-40B4-BE49-F238E27FC236}">
                <a16:creationId xmlns:a16="http://schemas.microsoft.com/office/drawing/2014/main" id="{BE77D18D-4425-4B2A-AA2D-2488569B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6237288"/>
            <a:ext cx="2667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altLang="pt-BR" sz="1200">
                <a:solidFill>
                  <a:schemeClr val="bg1"/>
                </a:solidFill>
                <a:latin typeface="Arial" panose="020B0604020202020204" pitchFamily="34" charset="0"/>
              </a:rPr>
              <a:t>Marcos Faiock Bomfim</a:t>
            </a:r>
          </a:p>
          <a:p>
            <a:pPr algn="r">
              <a:spcBef>
                <a:spcPct val="50000"/>
              </a:spcBef>
            </a:pPr>
            <a:r>
              <a:rPr lang="pt-BR" altLang="pt-BR" sz="1200">
                <a:solidFill>
                  <a:schemeClr val="bg1"/>
                </a:solidFill>
                <a:latin typeface="Arial" panose="020B0604020202020204" pitchFamily="34" charset="0"/>
              </a:rPr>
              <a:t>Mordomia Cristã - ASR</a:t>
            </a:r>
          </a:p>
        </p:txBody>
      </p:sp>
      <p:sp>
        <p:nvSpPr>
          <p:cNvPr id="35847" name="Rectangle 1031">
            <a:extLst>
              <a:ext uri="{FF2B5EF4-FFF2-40B4-BE49-F238E27FC236}">
                <a16:creationId xmlns:a16="http://schemas.microsoft.com/office/drawing/2014/main" id="{E89A01ED-75F9-445C-88C0-D92764C9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76475"/>
            <a:ext cx="8064500" cy="3384550"/>
          </a:xfrm>
          <a:prstGeom prst="rect">
            <a:avLst/>
          </a:prstGeom>
          <a:pattFill prst="narHorz">
            <a:fgClr>
              <a:schemeClr val="accent1">
                <a:alpha val="30000"/>
              </a:schemeClr>
            </a:fgClr>
            <a:bgClr>
              <a:schemeClr val="bg1">
                <a:alpha val="30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4BEB5F55-7086-4E2D-B6D3-59278BB14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659188"/>
            <a:ext cx="8153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800">
                <a:solidFill>
                  <a:schemeClr val="tx2"/>
                </a:solidFill>
                <a:latin typeface="Arial" panose="020B0604020202020204" pitchFamily="34" charset="0"/>
              </a:rPr>
              <a:t>VISITANDO OS MEMBROS DA IGREJA</a:t>
            </a:r>
          </a:p>
        </p:txBody>
      </p:sp>
      <p:pic>
        <p:nvPicPr>
          <p:cNvPr id="35848" name="Picture 1032">
            <a:extLst>
              <a:ext uri="{FF2B5EF4-FFF2-40B4-BE49-F238E27FC236}">
                <a16:creationId xmlns:a16="http://schemas.microsoft.com/office/drawing/2014/main" id="{ABC21D9F-665A-445D-81EF-925977A3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b="3215"/>
          <a:stretch>
            <a:fillRect/>
          </a:stretch>
        </p:blipFill>
        <p:spPr bwMode="auto">
          <a:xfrm>
            <a:off x="2627313" y="752475"/>
            <a:ext cx="3887787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>
            <a:extLst>
              <a:ext uri="{FF2B5EF4-FFF2-40B4-BE49-F238E27FC236}">
                <a16:creationId xmlns:a16="http://schemas.microsoft.com/office/drawing/2014/main" id="{0622D7A0-C321-4A3E-9616-23A0C6936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844675"/>
            <a:ext cx="3779837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E845E9DE-B04F-4098-94DB-A2C24405D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4450"/>
            <a:ext cx="83518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1. AGENDE A VISITA COM ANTECEDÊNCIA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4BD05C2F-3DA1-45D7-8AEC-64532341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4797425"/>
            <a:ext cx="889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FF671B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2800">
                <a:solidFill>
                  <a:srgbClr val="FFD523"/>
                </a:solidFill>
                <a:latin typeface="Arial" panose="020B0604020202020204" pitchFamily="34" charset="0"/>
              </a:rPr>
              <a:t>Alguns não gostam de visitas inesperadas.</a:t>
            </a:r>
          </a:p>
          <a:p>
            <a:pPr algn="ctr">
              <a:buFont typeface="Wingdings" panose="05000000000000000000" pitchFamily="2" charset="2"/>
              <a:buNone/>
            </a:pPr>
            <a:endParaRPr lang="pt-BR" altLang="pt-BR" sz="2800">
              <a:solidFill>
                <a:srgbClr val="FFD523"/>
              </a:solidFill>
              <a:latin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2800">
                <a:solidFill>
                  <a:srgbClr val="FFD523"/>
                </a:solidFill>
                <a:latin typeface="Arial" panose="020B0604020202020204" pitchFamily="34" charset="0"/>
              </a:rPr>
              <a:t>Esclareça que a visita não é de caráter social, mas espiritual.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>
            <a:extLst>
              <a:ext uri="{FF2B5EF4-FFF2-40B4-BE49-F238E27FC236}">
                <a16:creationId xmlns:a16="http://schemas.microsoft.com/office/drawing/2014/main" id="{14D465E5-FC45-4BBF-8E90-6B0ADDC2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125538"/>
            <a:ext cx="4452937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2">
            <a:extLst>
              <a:ext uri="{FF2B5EF4-FFF2-40B4-BE49-F238E27FC236}">
                <a16:creationId xmlns:a16="http://schemas.microsoft.com/office/drawing/2014/main" id="{DEAB225E-270A-4B1A-8D54-DF5E70222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824413"/>
            <a:ext cx="89344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3200">
                <a:solidFill>
                  <a:srgbClr val="FF671B"/>
                </a:solidFill>
                <a:latin typeface="Arial" panose="020B0604020202020204" pitchFamily="34" charset="0"/>
              </a:rPr>
              <a:t>Cultive a</a:t>
            </a:r>
            <a:r>
              <a:rPr lang="pt-BR" altLang="pt-BR" sz="3200">
                <a:solidFill>
                  <a:srgbClr val="FF9966"/>
                </a:solidFill>
                <a:latin typeface="Arial" panose="020B0604020202020204" pitchFamily="34" charset="0"/>
              </a:rPr>
              <a:t> presença de Deus.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3200">
              <a:solidFill>
                <a:srgbClr val="FF9966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3200">
                <a:solidFill>
                  <a:srgbClr val="FF671B"/>
                </a:solidFill>
                <a:latin typeface="Arial" panose="020B0604020202020204" pitchFamily="34" charset="0"/>
              </a:rPr>
              <a:t>Ore nov</a:t>
            </a:r>
            <a:r>
              <a:rPr lang="pt-BR" altLang="pt-BR" sz="3200">
                <a:solidFill>
                  <a:srgbClr val="FF9966"/>
                </a:solidFill>
                <a:latin typeface="Arial" panose="020B0604020202020204" pitchFamily="34" charset="0"/>
              </a:rPr>
              <a:t>amente antes de </a:t>
            </a:r>
            <a:r>
              <a:rPr lang="pt-BR" altLang="pt-BR" sz="3200">
                <a:solidFill>
                  <a:srgbClr val="FF671B"/>
                </a:solidFill>
                <a:latin typeface="Arial" panose="020B0604020202020204" pitchFamily="34" charset="0"/>
              </a:rPr>
              <a:t>entrar na</a:t>
            </a:r>
            <a:r>
              <a:rPr lang="pt-BR" altLang="pt-BR" sz="3200">
                <a:solidFill>
                  <a:srgbClr val="FF9966"/>
                </a:solidFill>
                <a:latin typeface="Arial" panose="020B0604020202020204" pitchFamily="34" charset="0"/>
              </a:rPr>
              <a:t> casa visitada. </a:t>
            </a:r>
            <a:r>
              <a:rPr lang="pt-BR" altLang="pt-BR" sz="3200">
                <a:solidFill>
                  <a:srgbClr val="FF671B"/>
                </a:solidFill>
                <a:latin typeface="Arial" panose="020B0604020202020204" pitchFamily="34" charset="0"/>
              </a:rPr>
              <a:t>Mantenha</a:t>
            </a:r>
            <a:r>
              <a:rPr lang="pt-BR" altLang="pt-BR" sz="3200">
                <a:solidFill>
                  <a:srgbClr val="FF9966"/>
                </a:solidFill>
                <a:latin typeface="Arial" panose="020B0604020202020204" pitchFamily="34" charset="0"/>
              </a:rPr>
              <a:t>-se dependente dEle.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2637153A-39D2-424F-A7AC-CF89876CE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5888"/>
            <a:ext cx="8382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tx2"/>
                </a:solidFill>
                <a:latin typeface="Arial" panose="020B0604020202020204" pitchFamily="34" charset="0"/>
              </a:rPr>
              <a:t>2. ORE ANTES DE SAIR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87CB7DEE-F775-4D66-AE1B-86B70FFD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9075"/>
            <a:ext cx="8686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3. CONHEÇA OS NOMES</a:t>
            </a:r>
            <a:endParaRPr lang="pt-BR" altLang="pt-BR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Text Box 4">
            <a:extLst>
              <a:ext uri="{FF2B5EF4-FFF2-40B4-BE49-F238E27FC236}">
                <a16:creationId xmlns:a16="http://schemas.microsoft.com/office/drawing/2014/main" id="{E285F021-0120-4A34-BBC3-69EEF80DB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729288"/>
            <a:ext cx="883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>
                <a:solidFill>
                  <a:srgbClr val="FFD523"/>
                </a:solidFill>
                <a:latin typeface="Arial" panose="020B0604020202020204" pitchFamily="34" charset="0"/>
              </a:rPr>
              <a:t> Ouvir o próprio nome desperta 	simpatia!</a:t>
            </a:r>
          </a:p>
        </p:txBody>
      </p:sp>
      <p:pic>
        <p:nvPicPr>
          <p:cNvPr id="54279" name="Picture 7">
            <a:extLst>
              <a:ext uri="{FF2B5EF4-FFF2-40B4-BE49-F238E27FC236}">
                <a16:creationId xmlns:a16="http://schemas.microsoft.com/office/drawing/2014/main" id="{055ADCFE-8138-4D63-830F-6421C619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87450"/>
            <a:ext cx="6048375" cy="44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F3162B23-ECEB-43D6-BE1C-79D85A060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19075"/>
            <a:ext cx="8208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4. SEJA PONTUAL</a:t>
            </a:r>
            <a:endParaRPr lang="pt-BR" altLang="pt-BR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79878" name="Picture 6">
            <a:extLst>
              <a:ext uri="{FF2B5EF4-FFF2-40B4-BE49-F238E27FC236}">
                <a16:creationId xmlns:a16="http://schemas.microsoft.com/office/drawing/2014/main" id="{B862CEB9-D132-4B80-B33D-54AE880A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57338"/>
            <a:ext cx="5616575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4E1DE778-DE63-4E2E-948F-55D4032BE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6850"/>
            <a:ext cx="87137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5. FAÇA UM BOM CONTATO AO CHEGAR </a:t>
            </a:r>
          </a:p>
        </p:txBody>
      </p:sp>
      <p:pic>
        <p:nvPicPr>
          <p:cNvPr id="55302" name="Picture 6">
            <a:extLst>
              <a:ext uri="{FF2B5EF4-FFF2-40B4-BE49-F238E27FC236}">
                <a16:creationId xmlns:a16="http://schemas.microsoft.com/office/drawing/2014/main" id="{3CE3E75C-7438-4D83-801B-486660107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548"/>
          <a:stretch>
            <a:fillRect/>
          </a:stretch>
        </p:blipFill>
        <p:spPr bwMode="auto">
          <a:xfrm>
            <a:off x="2771775" y="1908175"/>
            <a:ext cx="364490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>
            <a:extLst>
              <a:ext uri="{FF2B5EF4-FFF2-40B4-BE49-F238E27FC236}">
                <a16:creationId xmlns:a16="http://schemas.microsoft.com/office/drawing/2014/main" id="{3BEE3B96-DB9B-4A53-8174-F50F99FB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711325"/>
            <a:ext cx="536416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Text Box 2">
            <a:extLst>
              <a:ext uri="{FF2B5EF4-FFF2-40B4-BE49-F238E27FC236}">
                <a16:creationId xmlns:a16="http://schemas.microsoft.com/office/drawing/2014/main" id="{4B90AFC4-3D0A-43C6-9D41-CDF412539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9225" y="196850"/>
            <a:ext cx="89693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6. FALE DO PROPÓSITO DA VISITA: 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76C104E2-6BF0-45C8-8831-8C27A95AC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7375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D523"/>
                </a:solidFill>
                <a:latin typeface="Arial" panose="020B0604020202020204" pitchFamily="34" charset="0"/>
              </a:rPr>
              <a:t>Espiritual, e não social.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E1987EEE-901A-46A1-8205-8F3A17490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04800"/>
            <a:ext cx="8120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54063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6066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4067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2068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5006975" indent="-609600" algn="l"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4641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213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3785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6835775" indent="-609600" fontAlgn="base">
              <a:spcBef>
                <a:spcPct val="0"/>
              </a:spcBef>
              <a:spcAft>
                <a:spcPct val="0"/>
              </a:spcAft>
              <a:tabLst>
                <a:tab pos="576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tx2"/>
                </a:solidFill>
                <a:latin typeface="Arial" panose="020B0604020202020204" pitchFamily="34" charset="0"/>
              </a:rPr>
              <a:t>6. PROPÓSITO DA VISITA: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B9E2831-426C-4254-B512-BAB7450DF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92313"/>
            <a:ext cx="3709988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FFD523"/>
                </a:solidFill>
                <a:latin typeface="Arial" panose="020B0604020202020204" pitchFamily="34" charset="0"/>
              </a:rPr>
              <a:t>a)Esclareça que é um programa regular da igreja.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>
              <a:solidFill>
                <a:srgbClr val="FFD523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>
              <a:solidFill>
                <a:srgbClr val="FFD523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>
                <a:solidFill>
                  <a:srgbClr val="FFD523"/>
                </a:solidFill>
                <a:latin typeface="Arial" panose="020B0604020202020204" pitchFamily="34" charset="0"/>
              </a:rPr>
              <a:t>b) Você veio para: estudar, cantar e orar. </a:t>
            </a:r>
            <a:r>
              <a:rPr lang="pt-BR" altLang="pt-BR" sz="2000">
                <a:solidFill>
                  <a:srgbClr val="FFD523"/>
                </a:solidFill>
                <a:latin typeface="Arial" panose="020B0604020202020204" pitchFamily="34" charset="0"/>
              </a:rPr>
              <a:t>(S.C., p.114)</a:t>
            </a:r>
          </a:p>
        </p:txBody>
      </p:sp>
      <p:pic>
        <p:nvPicPr>
          <p:cNvPr id="86022" name="Picture 6">
            <a:extLst>
              <a:ext uri="{FF2B5EF4-FFF2-40B4-BE49-F238E27FC236}">
                <a16:creationId xmlns:a16="http://schemas.microsoft.com/office/drawing/2014/main" id="{FEA8407D-94E0-43E8-9FF3-83598A418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2612" r="2974" b="2101"/>
          <a:stretch>
            <a:fillRect/>
          </a:stretch>
        </p:blipFill>
        <p:spPr bwMode="auto">
          <a:xfrm>
            <a:off x="468313" y="1397000"/>
            <a:ext cx="3910012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>
            <a:extLst>
              <a:ext uri="{FF2B5EF4-FFF2-40B4-BE49-F238E27FC236}">
                <a16:creationId xmlns:a16="http://schemas.microsoft.com/office/drawing/2014/main" id="{0A17A089-F701-4813-9DF8-BAF8FA7E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Rectangle 3">
            <a:extLst>
              <a:ext uri="{FF2B5EF4-FFF2-40B4-BE49-F238E27FC236}">
                <a16:creationId xmlns:a16="http://schemas.microsoft.com/office/drawing/2014/main" id="{ED5998B3-8D06-4D70-84D0-8A0A7A34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5187950"/>
            <a:ext cx="89138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35013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25525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>
                <a:solidFill>
                  <a:srgbClr val="FFD939"/>
                </a:solidFill>
                <a:latin typeface="Arial" panose="020B0604020202020204" pitchFamily="34" charset="0"/>
              </a:rPr>
              <a:t>“Anjos de Deus os acompanharão às moradas daqueles a quem visitais”.</a:t>
            </a:r>
          </a:p>
          <a:p>
            <a:pPr algn="ctr"/>
            <a:r>
              <a:rPr lang="pt-BR" altLang="pt-BR" sz="3200">
                <a:solidFill>
                  <a:srgbClr val="FFD939"/>
                </a:solidFill>
                <a:latin typeface="Arial" panose="020B0604020202020204" pitchFamily="34" charset="0"/>
              </a:rPr>
              <a:t>   </a:t>
            </a:r>
            <a:r>
              <a:rPr lang="pt-BR" altLang="pt-BR" sz="2000" b="0">
                <a:solidFill>
                  <a:srgbClr val="FFD939"/>
                </a:solidFill>
                <a:latin typeface="Arial" panose="020B0604020202020204" pitchFamily="34" charset="0"/>
              </a:rPr>
              <a:t>P.J., p.57</a:t>
            </a:r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952A5411-24B2-48A8-80FE-15AEC54C5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15888"/>
            <a:ext cx="7391400" cy="823912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0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PROMESSA!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 animBg="1"/>
    </p:bldLst>
  </p:timing>
</p:sld>
</file>

<file path=ppt/theme/theme1.xml><?xml version="1.0" encoding="utf-8"?>
<a:theme xmlns:a="http://schemas.openxmlformats.org/drawingml/2006/main" name="Turbilhao">
  <a:themeElements>
    <a:clrScheme name="Turbilhao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Turbilha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33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98438" marR="0" indent="793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00330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98438" marR="0" indent="793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urbilhao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rbilhao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apresentação\Turbilhao.pot</Template>
  <TotalTime>2529</TotalTime>
  <Words>500</Words>
  <Application>Microsoft Office PowerPoint</Application>
  <PresentationFormat>Apresentação na tela (4:3)</PresentationFormat>
  <Paragraphs>37</Paragraphs>
  <Slides>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Wingdings</vt:lpstr>
      <vt:lpstr>Arial</vt:lpstr>
      <vt:lpstr>Tahoma</vt:lpstr>
      <vt:lpstr>Times New Roman</vt:lpstr>
      <vt:lpstr>Turbilhao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IASREAS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VISITAÇÃO CRISTÃ</dc:title>
  <dc:subject>MORDOMIA CRISTÃ 2003</dc:subject>
  <dc:creator>4TONS - Pr. Marcelo Augusto de Carvalho; IASREAS</dc:creator>
  <cp:keywords>www.4tons.com.br</cp:keywords>
  <dc:description>COMÉRCIO PROIBIDO. USO PESSOAL</dc:description>
  <cp:lastModifiedBy>UCB - Marcelo Augusto de Carvalho</cp:lastModifiedBy>
  <cp:revision>46</cp:revision>
  <cp:lastPrinted>1601-01-01T00:00:00Z</cp:lastPrinted>
  <dcterms:created xsi:type="dcterms:W3CDTF">2001-03-27T20:45:18Z</dcterms:created>
  <dcterms:modified xsi:type="dcterms:W3CDTF">2020-11-03T14:07:15Z</dcterms:modified>
</cp:coreProperties>
</file>