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666699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6" d="100"/>
          <a:sy n="36" d="100"/>
        </p:scale>
        <p:origin x="1344" y="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965E34-86AF-42B6-9298-308F4D5F9C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5A0B072-F957-4F88-AEB2-BC1EE847E4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C0E9E4F-97CF-4085-B979-F9D540BF0F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FD7764E-7785-4C1D-A576-A554717C6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DDB6823-F4E3-45AC-899A-8D4D439EBB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CF7FE9-EF7B-450D-9276-FA410BD126D7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937337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FCE8AF-3BD4-4844-BEAA-5277474417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61864FB-7CEE-48F4-89C6-6C952B8796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5BAE118-076D-4A71-A5E6-6BA97EEE8A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5E05CD4-A05D-48BB-AE0F-099873E6F2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F7F1EAB-B432-4CBD-9586-5B8C46532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A089C4-18AB-42BC-93E7-B08ABF3D48F6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66957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8B8FF1D-0200-43EF-9DF7-B1907866A3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EF322A8-301E-4674-9417-0FEE00A6AB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12F1C29-784D-430D-B24F-A374B26FD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F680584-7919-417F-A8D2-4FFA60CF41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95540F5-DD2C-4DFC-B824-5489EFF3B8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E50480-62A9-47E8-8D3A-82CE89254BF1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1102072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ítulo, text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197DD8-800B-4921-B743-D339738B1E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126A1E1-747F-47E6-B1B8-6C67502C253E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0CFFB93A-4C6B-4943-95E7-A44C7FBB7A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1F22A17-9A10-4AD9-9214-E616C4B15DD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4235AA7-CB26-4104-9E93-2F45C6376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1F06D94-0FD7-4B49-BA29-7DF2D4B1A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91F4DC98-15D4-4AB6-AE04-114B2B1BC4A3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610131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BB2B36-95A7-4C86-9799-4E398680DE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57D7069-A43C-418C-A6B6-0A6FA4BC5C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01DCF54-A067-4819-B8FE-7AD1F14B8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8558254-4B3E-41AA-8FBE-079155ED2B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DCA6C7A-F17F-42DB-BACD-8D47957CD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538EA8-25C8-49B6-92AC-222224CC9DDE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253879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B3C5CB-2C6D-4960-8467-178960C27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4E86DCC-F540-4A0F-9F0F-A17A5E4454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3A1210B-B9AB-4599-A71B-F203861CD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85666EE-51F4-4F53-BD31-EB09BBB98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263342B-BE84-41FA-9D17-C3C2A484F0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E406A3-85D9-43F0-85FD-8474E9D03F29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111853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18BB62-7929-4D85-B0BA-A2713BE64B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B055B05-C986-4F78-9565-8F3370FD6C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FFC7D71B-383A-4DA3-9259-6C265A783D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BBEB191-30F3-4CE3-8149-9F61895955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A273DB3-3006-466F-B600-2785AD425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4658ADB-1F67-450F-B22A-43BDF08E69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BF1235-0965-47AC-9195-7616F2B113CD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035021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8C53E9-2451-4A0C-9C8F-6434908D1C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E67C5D26-BF13-4A59-80C9-B0CA79E248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5FE8625-796A-4C17-A274-A2BBDD16C2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E6E1071D-F6A0-435E-951D-E32207525D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60BD8C40-B368-4F18-B668-B7D79EDCEC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5E31BB96-E98D-4810-AE37-05110F4730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B92A66B4-CAA0-4FAD-B3A1-6F5B3FC24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539A286C-E1B3-4C5A-8213-8B05B825D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7F1234-8D85-4A4A-8265-A784B3F35AC3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091123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DF2510-F5A4-429D-A65B-D60925F956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0F265063-842F-45EE-A338-AC8820053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76D34DDC-D826-46CE-B5CD-F481C7CCE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87E18C90-7F5C-421C-B92D-4B4E05CA18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347C52-2308-483B-8F96-06B75DFC99F9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970216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84774358-8C1F-450E-B5CF-8208A0BD1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0BDACAB6-D247-4505-8CE6-41589703F2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968B714-8FBA-4D28-AA08-C44031DCA5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9FD3E9-B48A-4F4A-968D-33B437A042F7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712803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695460-0389-43D6-938C-1E849485B9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93EFF29-76E3-4828-B1C9-B13BD5B9C1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4BEC8E87-2934-4AB0-99AD-0778041A5A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F554B2C-B528-494A-98A9-0CD8C7164C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52792CD-FF6A-4B92-924A-C0EB1710C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870E667-92CA-455C-9E2F-28C38950E5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DFFFBC-0771-4AF3-B5F4-8B21A56DDDBE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749400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57F6121-8CC8-45E0-ACD6-D267B355BE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10781A18-F2AC-4D69-80B3-CC85C3379D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BE7084F-72E9-4EFF-AF9A-115B640DE1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A40DCB2-02F4-4F4A-AE9E-1F3DA6575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BBA2D09-2BE9-4785-9967-9DA1B3B3E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t-BR" alt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A1622C4-0AC8-4868-A26D-E26D49025E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0875BC-FE78-4257-891F-3736D851BC62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173383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9190B45C-E083-45D8-96F8-D6CC65F1DC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estilo do título mestre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158CA2D-C1DF-4F89-9C09-604629FD8AE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os estilos do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C7A75F2B-50D4-48EA-B7B1-52D28064FA0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pt-BR" altLang="pt-BR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3D5EB4B9-4B7E-47EA-9CC3-0E4B31DD986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pt-BR" altLang="pt-BR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4C014241-22C6-4E5A-BCB0-B04B2FEDD85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CC27CFF-F498-4DD1-A652-9843F81BBF4D}" type="slidenum">
              <a:rPr lang="pt-BR" altLang="pt-BR"/>
              <a:pPr/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B936F680-D051-4CB5-9CBE-834D3AE9B7A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55650" y="0"/>
            <a:ext cx="7772400" cy="1470025"/>
          </a:xfrm>
        </p:spPr>
        <p:txBody>
          <a:bodyPr anchor="ctr"/>
          <a:lstStyle/>
          <a:p>
            <a:r>
              <a:rPr lang="pt-BR" altLang="pt-BR" sz="9600">
                <a:solidFill>
                  <a:srgbClr val="FFFF00"/>
                </a:solidFill>
                <a:latin typeface="Times New Roman" panose="02020603050405020304" pitchFamily="18" charset="0"/>
              </a:rPr>
              <a:t>DÍZIMO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565CC7FD-C4E1-42A5-8AC0-B2D67FB0DA3B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611188" y="2276475"/>
            <a:ext cx="8353425" cy="2689225"/>
          </a:xfrm>
        </p:spPr>
        <p:txBody>
          <a:bodyPr/>
          <a:lstStyle/>
          <a:p>
            <a:r>
              <a:rPr lang="pt-BR" altLang="pt-BR" sz="4000" b="1">
                <a:solidFill>
                  <a:srgbClr val="FFFF00"/>
                </a:solidFill>
                <a:latin typeface="Times New Roman" panose="02020603050405020304" pitchFamily="18" charset="0"/>
              </a:rPr>
              <a:t>MEDE A SAÚDE CORPORATIVA</a:t>
            </a:r>
          </a:p>
          <a:p>
            <a:r>
              <a:rPr lang="pt-BR" altLang="pt-BR" sz="4000" b="1">
                <a:solidFill>
                  <a:srgbClr val="FFFF00"/>
                </a:solidFill>
                <a:latin typeface="Times New Roman" panose="02020603050405020304" pitchFamily="18" charset="0"/>
              </a:rPr>
              <a:t>DA</a:t>
            </a:r>
          </a:p>
          <a:p>
            <a:r>
              <a:rPr lang="pt-BR" altLang="pt-BR" sz="4000" b="1">
                <a:solidFill>
                  <a:srgbClr val="FFFF00"/>
                </a:solidFill>
                <a:latin typeface="Times New Roman" panose="02020603050405020304" pitchFamily="18" charset="0"/>
              </a:rPr>
              <a:t>IGREJA</a:t>
            </a:r>
            <a:r>
              <a:rPr lang="pt-BR" altLang="pt-BR" sz="4000" b="1">
                <a:latin typeface="Times New Roman" panose="02020603050405020304" pitchFamily="18" charset="0"/>
              </a:rPr>
              <a:t>.</a:t>
            </a:r>
          </a:p>
        </p:txBody>
      </p:sp>
      <p:pic>
        <p:nvPicPr>
          <p:cNvPr id="2052" name="Picture 4">
            <a:extLst>
              <a:ext uri="{FF2B5EF4-FFF2-40B4-BE49-F238E27FC236}">
                <a16:creationId xmlns:a16="http://schemas.microsoft.com/office/drawing/2014/main" id="{0510009E-270E-4D65-BDB6-66B55D4283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1363" y="4149725"/>
            <a:ext cx="3322637" cy="2492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CD3DDA44-72B2-4B67-97E5-382B783896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pt-BR" sz="7200" b="1">
                <a:solidFill>
                  <a:srgbClr val="FFFF00"/>
                </a:solidFill>
                <a:latin typeface="Times New Roman" panose="02020603050405020304" pitchFamily="18" charset="0"/>
              </a:rPr>
              <a:t>NÃO DIZIMISTA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2327B7B-F227-480B-ABB8-3EBDE68AB7C7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691063" cy="4525963"/>
          </a:xfrm>
        </p:spPr>
        <p:txBody>
          <a:bodyPr/>
          <a:lstStyle/>
          <a:p>
            <a:endParaRPr lang="pt-BR" altLang="pt-BR" b="1">
              <a:latin typeface="Times New Roman" panose="02020603050405020304" pitchFamily="18" charset="0"/>
            </a:endParaRPr>
          </a:p>
          <a:p>
            <a:r>
              <a:rPr lang="pt-BR" altLang="pt-BR" sz="4800" b="1">
                <a:solidFill>
                  <a:srgbClr val="FFFF00"/>
                </a:solidFill>
                <a:latin typeface="Times New Roman" panose="02020603050405020304" pitchFamily="18" charset="0"/>
              </a:rPr>
              <a:t>REBELDIA</a:t>
            </a:r>
          </a:p>
          <a:p>
            <a:pPr>
              <a:buFontTx/>
              <a:buNone/>
            </a:pPr>
            <a:endParaRPr lang="pt-BR" altLang="pt-BR" sz="4800" b="1">
              <a:solidFill>
                <a:srgbClr val="FFFF00"/>
              </a:solidFill>
              <a:latin typeface="Times New Roman" panose="02020603050405020304" pitchFamily="18" charset="0"/>
            </a:endParaRPr>
          </a:p>
          <a:p>
            <a:endParaRPr lang="pt-BR" altLang="pt-BR" sz="4800" b="1">
              <a:solidFill>
                <a:srgbClr val="FFFF00"/>
              </a:solidFill>
              <a:latin typeface="Times New Roman" panose="02020603050405020304" pitchFamily="18" charset="0"/>
            </a:endParaRPr>
          </a:p>
          <a:p>
            <a:r>
              <a:rPr lang="pt-BR" altLang="pt-BR" sz="4800" b="1">
                <a:solidFill>
                  <a:srgbClr val="FFFF00"/>
                </a:solidFill>
                <a:latin typeface="Times New Roman" panose="02020603050405020304" pitchFamily="18" charset="0"/>
              </a:rPr>
              <a:t>IGNORÂNCIA</a:t>
            </a:r>
          </a:p>
        </p:txBody>
      </p:sp>
      <p:pic>
        <p:nvPicPr>
          <p:cNvPr id="4100" name="Picture 4">
            <a:extLst>
              <a:ext uri="{FF2B5EF4-FFF2-40B4-BE49-F238E27FC236}">
                <a16:creationId xmlns:a16="http://schemas.microsoft.com/office/drawing/2014/main" id="{B3E43E1E-E6E3-4BBE-9331-4190C976A3F9}"/>
              </a:ext>
            </a:extLst>
          </p:cNvPr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59" t="4611" r="3496" b="4611"/>
          <a:stretch>
            <a:fillRect/>
          </a:stretch>
        </p:blipFill>
        <p:spPr>
          <a:xfrm>
            <a:off x="5292725" y="1484313"/>
            <a:ext cx="3635375" cy="51133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BDA27231-46A8-49A6-BACD-17DA346AA7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-900113" y="1700213"/>
            <a:ext cx="7559676" cy="1143000"/>
          </a:xfrm>
        </p:spPr>
        <p:txBody>
          <a:bodyPr/>
          <a:lstStyle/>
          <a:p>
            <a:r>
              <a:rPr lang="pt-BR" altLang="pt-BR" sz="8800">
                <a:solidFill>
                  <a:srgbClr val="FFFF00"/>
                </a:solidFill>
              </a:rPr>
              <a:t>OFERTAS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DF036952-9152-4975-BD39-EF3AEEBEB27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9750" y="3716338"/>
            <a:ext cx="8229600" cy="3517900"/>
          </a:xfrm>
        </p:spPr>
        <p:txBody>
          <a:bodyPr/>
          <a:lstStyle/>
          <a:p>
            <a:r>
              <a:rPr lang="pt-BR" altLang="pt-BR" sz="5400" b="1">
                <a:solidFill>
                  <a:srgbClr val="FFFF00"/>
                </a:solidFill>
                <a:latin typeface="Times New Roman" panose="02020603050405020304" pitchFamily="18" charset="0"/>
              </a:rPr>
              <a:t>MEDE:</a:t>
            </a:r>
          </a:p>
          <a:p>
            <a:pPr>
              <a:buFontTx/>
              <a:buNone/>
            </a:pPr>
            <a:r>
              <a:rPr lang="pt-BR" altLang="pt-BR" sz="5400" b="1">
                <a:solidFill>
                  <a:srgbClr val="FFFF00"/>
                </a:solidFill>
                <a:latin typeface="Times New Roman" panose="02020603050405020304" pitchFamily="18" charset="0"/>
              </a:rPr>
              <a:t>SENSO DE MISSÃO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A753E0C5-987A-434A-B4D2-66C6809CCA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188" y="0"/>
            <a:ext cx="7772400" cy="69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pt-BR" altLang="pt-BR" b="1" u="sng">
                <a:solidFill>
                  <a:srgbClr val="FFFF00"/>
                </a:solidFill>
              </a:rPr>
              <a:t>OFERTAS</a:t>
            </a:r>
          </a:p>
        </p:txBody>
      </p:sp>
      <p:sp>
        <p:nvSpPr>
          <p:cNvPr id="7171" name="Text Box 3">
            <a:extLst>
              <a:ext uri="{FF2B5EF4-FFF2-40B4-BE49-F238E27FC236}">
                <a16:creationId xmlns:a16="http://schemas.microsoft.com/office/drawing/2014/main" id="{1568A3A9-8915-4413-B37E-97547B5A9B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1268413"/>
            <a:ext cx="8305800" cy="4476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/>
            <a:r>
              <a:rPr lang="pt-BR" altLang="pt-BR" sz="44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“É essa a única maneira em que nos é possível manifestar nossa gratidão e amor a Deus.</a:t>
            </a:r>
          </a:p>
          <a:p>
            <a:pPr algn="ctr" eaLnBrk="0" hangingPunct="0"/>
            <a:endParaRPr lang="pt-BR" altLang="pt-BR" sz="4400" b="1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 eaLnBrk="0" hangingPunct="0"/>
            <a:r>
              <a:rPr lang="pt-BR" altLang="pt-BR" sz="44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pt-BR" altLang="pt-BR" sz="44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 não proveu outro</a:t>
            </a:r>
            <a:r>
              <a:rPr lang="pt-BR" altLang="pt-BR" sz="44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.”</a:t>
            </a:r>
          </a:p>
          <a:p>
            <a:pPr algn="ctr" eaLnBrk="0" hangingPunct="0"/>
            <a:r>
              <a:rPr lang="pt-BR" altLang="pt-BR" sz="4400" b="1">
                <a:solidFill>
                  <a:schemeClr val="bg1"/>
                </a:solidFill>
              </a:rPr>
              <a:t> </a:t>
            </a:r>
          </a:p>
          <a:p>
            <a:pPr algn="ctr" eaLnBrk="0" hangingPunct="0"/>
            <a:r>
              <a:rPr lang="pt-BR" altLang="pt-BR" sz="1200" b="1" i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                                                                                                           RH, 6 de dezembro de 1887.MP, págs. 18 e 19.</a:t>
            </a:r>
          </a:p>
          <a:p>
            <a:pPr algn="ctr" eaLnBrk="0" hangingPunct="0"/>
            <a:endParaRPr lang="pt-BR" altLang="pt-BR" sz="1200" b="1">
              <a:solidFill>
                <a:schemeClr val="bg1"/>
              </a:solidFill>
              <a:latin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09A633C9-6743-4A99-9304-6EA9F3166D8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771775" y="3141663"/>
            <a:ext cx="6985000" cy="1470025"/>
          </a:xfrm>
        </p:spPr>
        <p:txBody>
          <a:bodyPr anchor="ctr"/>
          <a:lstStyle/>
          <a:p>
            <a:r>
              <a:rPr lang="pt-BR" altLang="pt-BR" b="1">
                <a:solidFill>
                  <a:srgbClr val="6666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  <a:t>Ofertas</a:t>
            </a:r>
            <a:br>
              <a:rPr lang="pt-BR" altLang="pt-BR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</a:br>
            <a:br>
              <a:rPr lang="pt-BR" altLang="pt-BR" sz="48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</a:br>
            <a:r>
              <a:rPr lang="pt-BR" altLang="pt-BR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  <a:t>1930 </a:t>
            </a:r>
            <a:br>
              <a:rPr lang="pt-BR" altLang="pt-BR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</a:br>
            <a:br>
              <a:rPr lang="pt-BR" altLang="pt-BR" sz="48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</a:br>
            <a:br>
              <a:rPr lang="pt-BR" altLang="pt-BR" sz="48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</a:br>
            <a:r>
              <a:rPr lang="pt-BR" altLang="pt-BR" sz="48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  <a:t>Para cada </a:t>
            </a:r>
            <a:br>
              <a:rPr lang="pt-BR" altLang="pt-BR" sz="48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</a:br>
            <a:r>
              <a:rPr lang="pt-BR" altLang="pt-BR" sz="48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  <a:t>dólar de dízimo </a:t>
            </a:r>
            <a:br>
              <a:rPr lang="pt-BR" altLang="pt-BR" sz="48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</a:br>
            <a:r>
              <a:rPr lang="pt-BR" altLang="pt-BR" sz="48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  <a:t> $ 0,64</a:t>
            </a:r>
            <a:br>
              <a:rPr lang="pt-BR" altLang="pt-BR" sz="48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</a:br>
            <a:endParaRPr lang="pt-BR" altLang="pt-BR" sz="5400" b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anose="020B0604030504040204" pitchFamily="34" charset="0"/>
            </a:endParaRPr>
          </a:p>
        </p:txBody>
      </p:sp>
      <p:pic>
        <p:nvPicPr>
          <p:cNvPr id="8195" name="Picture 3">
            <a:extLst>
              <a:ext uri="{FF2B5EF4-FFF2-40B4-BE49-F238E27FC236}">
                <a16:creationId xmlns:a16="http://schemas.microsoft.com/office/drawing/2014/main" id="{7B5F878C-FBE2-402A-A086-1C7E6DB7A8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81075"/>
            <a:ext cx="3656013" cy="5487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BD1E3BB1-8D00-4962-AAAD-83F9D5ACD46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203575" y="3068638"/>
            <a:ext cx="6408738" cy="1470025"/>
          </a:xfrm>
        </p:spPr>
        <p:txBody>
          <a:bodyPr anchor="ctr"/>
          <a:lstStyle/>
          <a:p>
            <a:r>
              <a:rPr lang="pt-BR" altLang="pt-BR" b="1">
                <a:solidFill>
                  <a:srgbClr val="6666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  <a:t>Ofertas</a:t>
            </a:r>
            <a:br>
              <a:rPr lang="pt-BR" altLang="pt-BR" b="1">
                <a:solidFill>
                  <a:srgbClr val="6666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</a:br>
            <a:br>
              <a:rPr lang="pt-BR" altLang="pt-BR" sz="4800" b="1">
                <a:solidFill>
                  <a:srgbClr val="6666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</a:br>
            <a:r>
              <a:rPr lang="pt-BR" altLang="pt-BR" sz="48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  <a:t> </a:t>
            </a:r>
            <a:r>
              <a:rPr lang="pt-BR" altLang="pt-BR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  <a:t>1950</a:t>
            </a:r>
            <a:r>
              <a:rPr lang="pt-BR" altLang="pt-BR" sz="5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  <a:t> </a:t>
            </a:r>
            <a:br>
              <a:rPr lang="pt-BR" altLang="pt-BR" sz="5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</a:br>
            <a:br>
              <a:rPr lang="pt-BR" altLang="pt-BR" sz="5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</a:br>
            <a:r>
              <a:rPr lang="pt-BR" altLang="pt-BR" sz="48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  <a:t>Para cada </a:t>
            </a:r>
            <a:br>
              <a:rPr lang="pt-BR" altLang="pt-BR" sz="48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</a:br>
            <a:r>
              <a:rPr lang="pt-BR" altLang="pt-BR" sz="48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  <a:t>dólar de dízimo</a:t>
            </a:r>
            <a:r>
              <a:rPr lang="pt-BR" altLang="pt-BR" sz="5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  <a:t> </a:t>
            </a:r>
            <a:br>
              <a:rPr lang="pt-BR" altLang="pt-BR" sz="5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</a:br>
            <a:r>
              <a:rPr lang="pt-BR" altLang="pt-BR" sz="5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  <a:t>$ 0,36</a:t>
            </a:r>
            <a:br>
              <a:rPr lang="pt-BR" altLang="pt-BR" sz="5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</a:br>
            <a:endParaRPr lang="pt-BR" altLang="pt-BR" sz="5400" b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anose="020B0604030504040204" pitchFamily="34" charset="0"/>
            </a:endParaRPr>
          </a:p>
        </p:txBody>
      </p:sp>
      <p:pic>
        <p:nvPicPr>
          <p:cNvPr id="9219" name="Picture 3">
            <a:extLst>
              <a:ext uri="{FF2B5EF4-FFF2-40B4-BE49-F238E27FC236}">
                <a16:creationId xmlns:a16="http://schemas.microsoft.com/office/drawing/2014/main" id="{B32A6C3F-1934-4A06-9327-C410195637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81075"/>
            <a:ext cx="3656013" cy="5487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182A73E3-4068-420B-B35E-D5EF7C3443E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555875" y="2679700"/>
            <a:ext cx="7129463" cy="1470025"/>
          </a:xfrm>
        </p:spPr>
        <p:txBody>
          <a:bodyPr anchor="ctr"/>
          <a:lstStyle/>
          <a:p>
            <a:r>
              <a:rPr lang="pt-BR" altLang="pt-BR" b="1">
                <a:solidFill>
                  <a:srgbClr val="6666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  <a:t>Ofertas</a:t>
            </a:r>
            <a:br>
              <a:rPr lang="pt-BR" altLang="pt-BR" b="1">
                <a:solidFill>
                  <a:srgbClr val="6666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</a:br>
            <a:br>
              <a:rPr lang="pt-BR" altLang="pt-BR" b="1">
                <a:solidFill>
                  <a:srgbClr val="6666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</a:br>
            <a:r>
              <a:rPr lang="pt-BR" altLang="pt-BR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  <a:t> </a:t>
            </a:r>
            <a:r>
              <a:rPr lang="pt-BR" altLang="pt-BR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  <a:t>1970</a:t>
            </a:r>
            <a:br>
              <a:rPr lang="pt-BR" altLang="pt-BR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</a:br>
            <a:br>
              <a:rPr lang="pt-BR" altLang="pt-BR" sz="5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</a:br>
            <a:r>
              <a:rPr lang="pt-BR" altLang="pt-BR" sz="48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  <a:t>Para cada </a:t>
            </a:r>
            <a:br>
              <a:rPr lang="pt-BR" altLang="pt-BR" sz="48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</a:br>
            <a:r>
              <a:rPr lang="pt-BR" altLang="pt-BR" sz="48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  <a:t>dólar de dízimo </a:t>
            </a:r>
            <a:br>
              <a:rPr lang="pt-BR" altLang="pt-BR" sz="48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</a:br>
            <a:r>
              <a:rPr lang="pt-BR" altLang="pt-BR" sz="48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  <a:t>$ </a:t>
            </a:r>
            <a:r>
              <a:rPr lang="pt-BR" altLang="pt-BR" sz="5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  <a:t>0,22</a:t>
            </a:r>
            <a:br>
              <a:rPr lang="pt-BR" altLang="pt-BR" sz="5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</a:br>
            <a:endParaRPr lang="pt-BR" altLang="pt-BR" sz="5400" b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anose="020B0604030504040204" pitchFamily="34" charset="0"/>
            </a:endParaRPr>
          </a:p>
        </p:txBody>
      </p:sp>
      <p:pic>
        <p:nvPicPr>
          <p:cNvPr id="10243" name="Picture 3">
            <a:extLst>
              <a:ext uri="{FF2B5EF4-FFF2-40B4-BE49-F238E27FC236}">
                <a16:creationId xmlns:a16="http://schemas.microsoft.com/office/drawing/2014/main" id="{60500B12-BE76-4441-A471-ED3C31F4FD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52513"/>
            <a:ext cx="3656013" cy="5487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E6182621-8BE3-4A3B-8BB7-9FD7146A044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627313" y="2679700"/>
            <a:ext cx="7200900" cy="1470025"/>
          </a:xfrm>
        </p:spPr>
        <p:txBody>
          <a:bodyPr anchor="ctr"/>
          <a:lstStyle/>
          <a:p>
            <a:r>
              <a:rPr lang="pt-BR" altLang="pt-BR" b="1">
                <a:solidFill>
                  <a:srgbClr val="6666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  <a:t>Ofertas</a:t>
            </a:r>
            <a:br>
              <a:rPr lang="pt-BR" altLang="pt-BR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</a:br>
            <a:br>
              <a:rPr lang="pt-BR" altLang="pt-BR" sz="48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</a:br>
            <a:r>
              <a:rPr lang="pt-BR" altLang="pt-BR" sz="48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  <a:t> </a:t>
            </a:r>
            <a:r>
              <a:rPr lang="pt-BR" altLang="pt-BR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  <a:t>1990 </a:t>
            </a:r>
            <a:br>
              <a:rPr lang="pt-BR" altLang="pt-BR" sz="5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</a:br>
            <a:br>
              <a:rPr lang="pt-BR" altLang="pt-BR" sz="5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</a:br>
            <a:r>
              <a:rPr lang="pt-BR" altLang="pt-BR" sz="48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  <a:t>Para cada </a:t>
            </a:r>
            <a:br>
              <a:rPr lang="pt-BR" altLang="pt-BR" sz="48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</a:br>
            <a:r>
              <a:rPr lang="pt-BR" altLang="pt-BR" sz="48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  <a:t>dólar de dízimo </a:t>
            </a:r>
            <a:br>
              <a:rPr lang="pt-BR" altLang="pt-BR" sz="48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</a:br>
            <a:r>
              <a:rPr lang="pt-BR" altLang="pt-BR" sz="48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  <a:t>$</a:t>
            </a:r>
            <a:r>
              <a:rPr lang="pt-BR" altLang="pt-BR" sz="5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  <a:t> 0,12</a:t>
            </a:r>
            <a:br>
              <a:rPr lang="pt-BR" altLang="pt-BR" sz="5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</a:br>
            <a:endParaRPr lang="pt-BR" altLang="pt-BR" sz="5400" b="1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anose="020B0604030504040204" pitchFamily="34" charset="0"/>
            </a:endParaRPr>
          </a:p>
        </p:txBody>
      </p:sp>
      <p:pic>
        <p:nvPicPr>
          <p:cNvPr id="11267" name="Picture 3">
            <a:extLst>
              <a:ext uri="{FF2B5EF4-FFF2-40B4-BE49-F238E27FC236}">
                <a16:creationId xmlns:a16="http://schemas.microsoft.com/office/drawing/2014/main" id="{16B83B31-E4A9-4BA5-AEDC-3BAB628DAB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81075"/>
            <a:ext cx="3656013" cy="5487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0EF608B8-3519-4A87-B750-67EF334005D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771775" y="2679700"/>
            <a:ext cx="6913563" cy="1470025"/>
          </a:xfrm>
        </p:spPr>
        <p:txBody>
          <a:bodyPr anchor="ctr"/>
          <a:lstStyle/>
          <a:p>
            <a:r>
              <a:rPr lang="pt-BR" altLang="pt-BR" b="1">
                <a:solidFill>
                  <a:srgbClr val="6666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  <a:t>Ofertas</a:t>
            </a:r>
            <a:br>
              <a:rPr lang="pt-BR" altLang="pt-BR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</a:br>
            <a:br>
              <a:rPr lang="pt-BR" altLang="pt-BR" sz="48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</a:br>
            <a:r>
              <a:rPr lang="pt-BR" altLang="pt-BR" sz="4800" b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  <a:t> </a:t>
            </a:r>
            <a:r>
              <a:rPr lang="pt-BR" altLang="pt-BR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  <a:t>2001</a:t>
            </a:r>
            <a:br>
              <a:rPr lang="pt-BR" altLang="pt-BR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</a:br>
            <a:br>
              <a:rPr lang="pt-BR" altLang="pt-BR" sz="5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</a:br>
            <a:r>
              <a:rPr lang="pt-BR" altLang="pt-BR" sz="48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  <a:t>Para cada </a:t>
            </a:r>
            <a:br>
              <a:rPr lang="pt-BR" altLang="pt-BR" sz="48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</a:br>
            <a:r>
              <a:rPr lang="pt-BR" altLang="pt-BR" sz="48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  <a:t>dólar de dízimo </a:t>
            </a:r>
            <a:br>
              <a:rPr lang="pt-BR" altLang="pt-BR" sz="48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</a:br>
            <a:r>
              <a:rPr lang="pt-BR" altLang="pt-BR" sz="48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  <a:t>$ </a:t>
            </a:r>
            <a:r>
              <a:rPr lang="pt-BR" altLang="pt-BR" sz="5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anose="020B0604030504040204" pitchFamily="34" charset="0"/>
              </a:rPr>
              <a:t>0,07</a:t>
            </a:r>
          </a:p>
        </p:txBody>
      </p:sp>
      <p:pic>
        <p:nvPicPr>
          <p:cNvPr id="12291" name="Picture 3">
            <a:extLst>
              <a:ext uri="{FF2B5EF4-FFF2-40B4-BE49-F238E27FC236}">
                <a16:creationId xmlns:a16="http://schemas.microsoft.com/office/drawing/2014/main" id="{6AF87280-8008-4763-91DB-8BCFAB43B5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81075"/>
            <a:ext cx="3656013" cy="5487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147</Words>
  <Application>Microsoft Office PowerPoint</Application>
  <PresentationFormat>Apresentação na tela (4:3)</PresentationFormat>
  <Paragraphs>24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3" baseType="lpstr">
      <vt:lpstr>Arial</vt:lpstr>
      <vt:lpstr>Times New Roman</vt:lpstr>
      <vt:lpstr>Tahoma</vt:lpstr>
      <vt:lpstr>Design padrão</vt:lpstr>
      <vt:lpstr>DÍZIMO</vt:lpstr>
      <vt:lpstr>NÃO DIZIMISTA</vt:lpstr>
      <vt:lpstr>OFERTAS</vt:lpstr>
      <vt:lpstr>Apresentação do PowerPoint</vt:lpstr>
      <vt:lpstr>Ofertas  1930    Para cada  dólar de dízimo   $ 0,64 </vt:lpstr>
      <vt:lpstr>Ofertas   1950   Para cada  dólar de dízimo  $ 0,36 </vt:lpstr>
      <vt:lpstr>Ofertas   1970  Para cada  dólar de dízimo  $ 0,22 </vt:lpstr>
      <vt:lpstr>Ofertas   1990   Para cada  dólar de dízimo  $ 0,12 </vt:lpstr>
      <vt:lpstr>Ofertas   2001  Para cada  dólar de dízimo  $ 0,07</vt:lpstr>
    </vt:vector>
  </TitlesOfParts>
  <Company>UCB da IASD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DÍZIMO</dc:title>
  <dc:subject>MORDOMIA CRISTÃ 2003</dc:subject>
  <dc:creator>4TONS - Pr. Marcelo Augusto de Carvalho; Ivan Canhadas</dc:creator>
  <cp:keywords>www.4tons.com.br</cp:keywords>
  <dc:description>COMÉRCIO PROIBIDO. USO PESSOAL</dc:description>
  <cp:lastModifiedBy>UCB - Marcelo Augusto de Carvalho</cp:lastModifiedBy>
  <cp:revision>7</cp:revision>
  <dcterms:created xsi:type="dcterms:W3CDTF">2003-08-17T11:47:04Z</dcterms:created>
  <dcterms:modified xsi:type="dcterms:W3CDTF">2020-11-03T14:08:35Z</dcterms:modified>
</cp:coreProperties>
</file>