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0099"/>
    <a:srgbClr val="FFFF00"/>
    <a:srgbClr val="0000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1E5036-0EAC-4ED6-B369-6275DAE2D3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6D5622B-34B7-4186-B45E-D437C9858C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4D6574D-D9CA-43D5-BEB4-CEC65AE56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E575D9-F159-4BF6-9A4E-8B8629EC3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559F6BA-9E8A-4921-B45E-F8C395D3D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82446-95BC-4BA8-923B-593DA79D2C7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40913241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837448-9DAE-440B-94CA-E2C26DFE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B63C235-F6B9-449F-A77D-7A69C6845D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138236-8B12-4C3A-BE37-C3481930F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229336-F3FC-4F06-8EEF-E99EC01E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C8C30B-3AFD-43CD-ACBA-1D8B7CBB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D2332-C7B9-4D41-B9C8-1CD93F217E3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83802917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3F523D-7F92-40DF-939A-F5B5884BA0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26FED6E-ED39-4C7B-AC42-4826F7986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D5A721-3C9D-4887-8914-198034D30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D680472-DE4D-47A2-94B4-DE8DBD6A2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6C71FE-2F30-4A49-8196-6385FD0B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F1B20-0BEA-4B60-ADBF-C731C81D700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1355031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AFFE0-2184-4B3A-9B18-34160E065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73B6B5-F007-4AD3-9726-669D17926B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B57E5D8-F36A-4F72-AA1F-22060614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4B2002-6DBD-4F05-BAD1-3519E6EB1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3F0F09-DACB-4B95-A4B5-70A7F255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A81C1-1B9F-48B1-810C-4BCAAC7770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060314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5DAC42-40C6-41EA-84A2-E37E5F3D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AA3039-6EFC-4C2C-9415-DE2D45735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DB5D297-A4CB-49C6-945C-239BD33F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66D0FDB-8164-4866-B56C-CD877DD93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96B3C8D-3D6A-4A87-88D6-F5CEB92B2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4989A-525B-493F-999D-05DBD0EC8FA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46029702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9B3EA-6137-4120-A51E-74CAD70F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F3D64D-0CA9-4A8C-B23F-2AD186AFD0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2A9CBEE-2AA2-4115-B4D0-CB1C68040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630E3D9-CDA5-468D-8075-191F87DA0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BB29FD7-28B3-47D7-BBB3-396C115E3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353968-C174-444E-BEEB-0BC8B6BC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C5ACA-3E6A-46C6-A8E0-56C6FEEA1F2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2546520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0F270E-D8F2-44E4-A61F-ABF58FB00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F90F11C-F908-43A9-AE75-0981A012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FC2AD6-3C37-4B68-8B88-7474568F0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367573-252B-47B7-94B1-3533369B3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C26B4EA-4B8D-4258-9767-5FF401E17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4231D58-AF9B-40E6-9F8E-96BF3BB2A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33C2B98-AD7C-4620-8428-8918D5EFE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2B95342-4677-4D32-AD25-CAABDDB2C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A7FB8-D1B0-44C7-91F1-335A8199961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4157229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13A846-9F09-43EC-A9D0-CFE6A585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CA9EF46-2D91-4901-980C-40E30FE9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E937092-651C-41AF-9CFB-094AE74E6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DDFF219-EE17-4E7B-A801-0D40B295C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A28AC-D829-442D-BF1C-877A73B89F2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29735549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0F26013-735F-48E5-8463-40142EEAD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59A1D88-3C3C-446B-9946-B5DC508C8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54D854-0ECE-4BBF-A46B-D609B64B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59CE5-07D1-4E4B-8BD2-6F3457EB3DF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91668296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8EDD2-7634-47F9-AD84-C340569B4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8652F35-8B60-45DC-B68A-44125F991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4B25AA-465B-42B8-9182-EA3CB95F3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EDC548-D25E-473C-B204-97CC06A3E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1753F31-8E26-4481-BA1F-48835DD1B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D367292-6815-40BA-A89A-270AA9478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BC19E-D665-4F87-A5D8-A42F1711D80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4297986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EDC873-5D39-433A-834D-46D6956BB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0181C33-C7FB-4BC1-AB66-6FD4F2AA5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8007FC-0A17-4555-8401-1E0388508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E5F63A3-959E-4649-8F59-AF479B223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565488B-0AD3-4556-BAA0-87464BD22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B691C5-40F6-4078-96C0-79AA6CD61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08C879-A808-47DD-8E02-487FD9614AE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3706563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>
            <a:extLst>
              <a:ext uri="{FF2B5EF4-FFF2-40B4-BE49-F238E27FC236}">
                <a16:creationId xmlns:a16="http://schemas.microsoft.com/office/drawing/2014/main" id="{6B9EB1BB-96E7-48F3-80C9-94C545615AE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47000"/>
            </a:blip>
            <a:srcRect/>
            <a:stretch>
              <a:fillRect b="-101258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3CAA24E1-1C0D-4634-AD40-AC3C467B9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39C702-8FA6-4E1F-9DE6-0A58527AD4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427D3CD-D6BE-4D9C-96FC-D0471711134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E78E3E-BD6C-4E7C-9E54-0546C3B6138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2B12195-1660-4C9C-961D-67824B1528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98CBD5-574E-4AE1-93CC-1507BB2831C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d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E066EF19-66AE-4A6C-9D99-EDE3FED3BE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5084763"/>
            <a:ext cx="8353425" cy="1512887"/>
          </a:xfrm>
          <a:solidFill>
            <a:srgbClr val="008000">
              <a:alpha val="28999"/>
            </a:srgbClr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O SENHOR DO </a:t>
            </a:r>
            <a:b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</a:br>
            <a:r>
              <a:rPr lang="pt-BR" altLang="pt-BR" sz="4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anose="020B0A04020102020204" pitchFamily="34" charset="0"/>
              </a:rPr>
              <a:t>NOSSO CORPO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>
            <a:extLst>
              <a:ext uri="{FF2B5EF4-FFF2-40B4-BE49-F238E27FC236}">
                <a16:creationId xmlns:a16="http://schemas.microsoft.com/office/drawing/2014/main" id="{FF0E3128-7C0A-45D2-A859-EBC08BA11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6088" y="1557338"/>
            <a:ext cx="8229600" cy="4175125"/>
          </a:xfrm>
        </p:spPr>
        <p:txBody>
          <a:bodyPr/>
          <a:lstStyle/>
          <a:p>
            <a:r>
              <a:rPr lang="pt-BR" altLang="pt-BR" sz="8800">
                <a:solidFill>
                  <a:schemeClr val="bg1"/>
                </a:solidFill>
              </a:rPr>
              <a:t>Hoje é o tempo de culto ao corpo.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7FD739E0-4689-433E-9B8D-C417BF030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47738"/>
            <a:ext cx="8229600" cy="5073650"/>
          </a:xfrm>
        </p:spPr>
        <p:txBody>
          <a:bodyPr/>
          <a:lstStyle/>
          <a:p>
            <a:pPr marL="609600" indent="-609600"/>
            <a:r>
              <a:rPr lang="pt-BR" altLang="pt-BR" sz="5400"/>
              <a:t>Mas Deus não é glorificado.</a:t>
            </a:r>
          </a:p>
          <a:p>
            <a:pPr marL="609600" indent="-609600"/>
            <a:r>
              <a:rPr lang="pt-BR" altLang="pt-BR" sz="5400"/>
              <a:t>Deus quer que Seu povo seja diferente do mundo.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>
            <a:extLst>
              <a:ext uri="{FF2B5EF4-FFF2-40B4-BE49-F238E27FC236}">
                <a16:creationId xmlns:a16="http://schemas.microsoft.com/office/drawing/2014/main" id="{E799D1F3-C33E-42D0-81B3-2452E5ECF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981075"/>
            <a:ext cx="8229600" cy="1143000"/>
          </a:xfrm>
        </p:spPr>
        <p:txBody>
          <a:bodyPr/>
          <a:lstStyle/>
          <a:p>
            <a:r>
              <a:rPr lang="pt-BR" altLang="pt-BR" sz="6000"/>
              <a:t>1Cor. 3:16, 17 e 6:19</a:t>
            </a:r>
          </a:p>
        </p:txBody>
      </p:sp>
      <p:sp>
        <p:nvSpPr>
          <p:cNvPr id="55301" name="Text Box 5">
            <a:extLst>
              <a:ext uri="{FF2B5EF4-FFF2-40B4-BE49-F238E27FC236}">
                <a16:creationId xmlns:a16="http://schemas.microsoft.com/office/drawing/2014/main" id="{415A4563-3605-4580-800B-F7BAD1A4AB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3673475"/>
            <a:ext cx="8605838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800" b="1"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rPr>
              <a:t>Deus quer que o nosso corpo seja “santo”</a:t>
            </a:r>
            <a:endParaRPr lang="pt-BR" altLang="pt-BR" sz="4800"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/>
      <p:bldP spid="553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>
            <a:extLst>
              <a:ext uri="{FF2B5EF4-FFF2-40B4-BE49-F238E27FC236}">
                <a16:creationId xmlns:a16="http://schemas.microsoft.com/office/drawing/2014/main" id="{DD78AC5F-31A0-4A43-BE30-3B8505E99C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b="1"/>
              <a:t>I – </a:t>
            </a:r>
            <a:r>
              <a:rPr lang="pt-BR" altLang="pt-BR" b="1" u="sng"/>
              <a:t>Por causa do que somos</a:t>
            </a: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C3B3B4D1-1E1B-462B-B844-431EBAE086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/>
            <a:r>
              <a:rPr lang="pt-BR" altLang="pt-BR" sz="3600"/>
              <a:t>Santuário</a:t>
            </a:r>
          </a:p>
          <a:p>
            <a:pPr marL="990600" lvl="1" indent="-533400"/>
            <a:r>
              <a:rPr lang="pt-BR" altLang="pt-BR" sz="3200"/>
              <a:t>Gr. </a:t>
            </a:r>
            <a:r>
              <a:rPr lang="pt-BR" altLang="pt-BR" sz="3200" i="1"/>
              <a:t>Hieron = o templo como um todo.</a:t>
            </a:r>
          </a:p>
          <a:p>
            <a:pPr marL="990600" lvl="1" indent="-533400"/>
            <a:r>
              <a:rPr lang="pt-BR" altLang="pt-BR" sz="3200"/>
              <a:t>Gr. </a:t>
            </a:r>
            <a:r>
              <a:rPr lang="pt-BR" altLang="pt-BR" sz="3200" i="1"/>
              <a:t>Naós = o compartimento santíssimo do templo. </a:t>
            </a:r>
          </a:p>
          <a:p>
            <a:pPr marL="609600" indent="-609600"/>
            <a:r>
              <a:rPr lang="pt-BR" altLang="pt-BR" sz="3600"/>
              <a:t>Não somos </a:t>
            </a:r>
            <a:r>
              <a:rPr lang="pt-BR" altLang="pt-BR" sz="3600" i="1"/>
              <a:t>hieron</a:t>
            </a:r>
            <a:r>
              <a:rPr lang="pt-BR" altLang="pt-BR" sz="3600"/>
              <a:t>, somos </a:t>
            </a:r>
            <a:r>
              <a:rPr lang="pt-BR" altLang="pt-BR" sz="3600" i="1"/>
              <a:t>naós</a:t>
            </a:r>
            <a:r>
              <a:rPr lang="pt-BR" altLang="pt-BR" sz="3600"/>
              <a:t>.</a:t>
            </a:r>
          </a:p>
          <a:p>
            <a:pPr marL="609600" indent="-609600"/>
            <a:r>
              <a:rPr lang="pt-BR" altLang="pt-BR" sz="3600"/>
              <a:t>Fomos feitos para glorificar a Deus.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7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>
            <a:extLst>
              <a:ext uri="{FF2B5EF4-FFF2-40B4-BE49-F238E27FC236}">
                <a16:creationId xmlns:a16="http://schemas.microsoft.com/office/drawing/2014/main" id="{30886E17-57E2-4162-A7B7-165FDCD148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49325"/>
            <a:ext cx="8229600" cy="4856163"/>
          </a:xfrm>
        </p:spPr>
        <p:txBody>
          <a:bodyPr/>
          <a:lstStyle/>
          <a:p>
            <a:pPr marL="609600" indent="-609600"/>
            <a:r>
              <a:rPr lang="pt-BR" altLang="pt-BR" sz="3600">
                <a:solidFill>
                  <a:srgbClr val="A50021"/>
                </a:solidFill>
              </a:rPr>
              <a:t>A prostituição ou a intemperança são como </a:t>
            </a:r>
            <a:r>
              <a:rPr lang="pt-BR" altLang="pt-BR" sz="3600" u="sng">
                <a:solidFill>
                  <a:srgbClr val="A50021"/>
                </a:solidFill>
              </a:rPr>
              <a:t>pichar e jogar sujeira</a:t>
            </a:r>
            <a:r>
              <a:rPr lang="pt-BR" altLang="pt-BR" sz="3600">
                <a:solidFill>
                  <a:srgbClr val="A50021"/>
                </a:solidFill>
              </a:rPr>
              <a:t> </a:t>
            </a:r>
            <a:r>
              <a:rPr lang="pt-BR" altLang="pt-BR" sz="3600" u="sng">
                <a:solidFill>
                  <a:srgbClr val="A50021"/>
                </a:solidFill>
              </a:rPr>
              <a:t>no Templo de Deus.</a:t>
            </a:r>
            <a:endParaRPr lang="pt-BR" altLang="pt-BR" sz="3600">
              <a:solidFill>
                <a:srgbClr val="A50021"/>
              </a:solidFill>
            </a:endParaRPr>
          </a:p>
          <a:p>
            <a:pPr marL="609600" indent="-609600"/>
            <a:r>
              <a:rPr lang="pt-BR" altLang="pt-BR" sz="3600">
                <a:solidFill>
                  <a:srgbClr val="A50021"/>
                </a:solidFill>
              </a:rPr>
              <a:t>Cuidamos da igreja mas negligenciamos o ministério do corpo.</a:t>
            </a:r>
          </a:p>
          <a:p>
            <a:pPr marL="609600" indent="-609600"/>
            <a:r>
              <a:rPr lang="pt-BR" altLang="pt-BR" sz="3600">
                <a:solidFill>
                  <a:srgbClr val="A50021"/>
                </a:solidFill>
              </a:rPr>
              <a:t>Jesus nos comprou </a:t>
            </a:r>
          </a:p>
          <a:p>
            <a:pPr marL="1371600" lvl="2" indent="-457200"/>
            <a:r>
              <a:rPr lang="pt-BR" altLang="pt-BR" sz="2800">
                <a:solidFill>
                  <a:srgbClr val="0000FF"/>
                </a:solidFill>
              </a:rPr>
              <a:t>É “sagrado” = “exclusivo para uso santo”.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9266EB12-60B9-4EAF-B6D3-F2112AE71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pt-BR" altLang="pt-BR" b="1"/>
              <a:t>II – </a:t>
            </a:r>
            <a:r>
              <a:rPr lang="pt-BR" altLang="pt-BR" b="1" u="sng"/>
              <a:t>Por causa de Quem </a:t>
            </a:r>
            <a:br>
              <a:rPr lang="pt-BR" altLang="pt-BR" b="1" u="sng"/>
            </a:br>
            <a:r>
              <a:rPr lang="pt-BR" altLang="pt-BR" b="1" u="sng"/>
              <a:t>mora em nós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FBB6BEA-CEE7-476B-B029-DABAA0F92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8063"/>
            <a:ext cx="8229600" cy="3455987"/>
          </a:xfrm>
        </p:spPr>
        <p:txBody>
          <a:bodyPr/>
          <a:lstStyle/>
          <a:p>
            <a:pPr marL="609600" indent="-609600"/>
            <a:r>
              <a:rPr lang="pt-BR" altLang="pt-BR"/>
              <a:t>O Espírito Santo mora em nós.</a:t>
            </a:r>
          </a:p>
          <a:p>
            <a:pPr marL="990600" lvl="1" indent="-533400"/>
            <a:r>
              <a:rPr lang="pt-BR" altLang="pt-BR"/>
              <a:t>Mora (Gr. </a:t>
            </a:r>
            <a:r>
              <a:rPr lang="pt-BR" altLang="pt-BR" i="1"/>
              <a:t>Oikia)</a:t>
            </a:r>
            <a:r>
              <a:rPr lang="pt-BR" altLang="pt-BR"/>
              <a:t> = morada permanente.</a:t>
            </a:r>
          </a:p>
          <a:p>
            <a:pPr marL="990600" lvl="1" indent="-533400"/>
            <a:r>
              <a:rPr lang="pt-BR" altLang="pt-BR"/>
              <a:t>Por isso o Espírito não está ocupando o trono no céu.</a:t>
            </a:r>
          </a:p>
          <a:p>
            <a:pPr marL="990600" lvl="1" indent="-533400"/>
            <a:r>
              <a:rPr lang="pt-BR" altLang="pt-BR"/>
              <a:t>O que é um Templo?</a:t>
            </a:r>
          </a:p>
          <a:p>
            <a:pPr marL="990600" lvl="1" indent="-533400"/>
            <a:r>
              <a:rPr lang="pt-BR" altLang="pt-BR"/>
              <a:t>Lugar de santidade.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>
            <a:extLst>
              <a:ext uri="{FF2B5EF4-FFF2-40B4-BE49-F238E27FC236}">
                <a16:creationId xmlns:a16="http://schemas.microsoft.com/office/drawing/2014/main" id="{406EFF8B-A0A5-4C0D-8963-CE80C183E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29600" cy="3673475"/>
          </a:xfrm>
        </p:spPr>
        <p:txBody>
          <a:bodyPr/>
          <a:lstStyle/>
          <a:p>
            <a:r>
              <a:rPr lang="pt-BR" altLang="pt-BR" sz="8000">
                <a:solidFill>
                  <a:schemeClr val="bg1"/>
                </a:solidFill>
              </a:rPr>
              <a:t>O que estamos fazendo do </a:t>
            </a:r>
            <a:br>
              <a:rPr lang="pt-BR" altLang="pt-BR" sz="8000">
                <a:solidFill>
                  <a:schemeClr val="bg1"/>
                </a:solidFill>
              </a:rPr>
            </a:br>
            <a:r>
              <a:rPr lang="pt-BR" altLang="pt-BR" sz="8000">
                <a:solidFill>
                  <a:schemeClr val="bg1"/>
                </a:solidFill>
              </a:rPr>
              <a:t>nosso corpo?</a:t>
            </a:r>
          </a:p>
        </p:txBody>
      </p:sp>
      <p:pic>
        <p:nvPicPr>
          <p:cNvPr id="62469" name="Picture 5" descr="log_ucb">
            <a:extLst>
              <a:ext uri="{FF2B5EF4-FFF2-40B4-BE49-F238E27FC236}">
                <a16:creationId xmlns:a16="http://schemas.microsoft.com/office/drawing/2014/main" id="{2E8C25B1-B93B-4F03-BC67-FBF0D6C6D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124575"/>
            <a:ext cx="1524000" cy="73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</p:bld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177</Words>
  <Application>Microsoft Office PowerPoint</Application>
  <PresentationFormat>Apresentação na tela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Verdana</vt:lpstr>
      <vt:lpstr>Design padrão</vt:lpstr>
      <vt:lpstr>O SENHOR DO  NOSSO CORPO</vt:lpstr>
      <vt:lpstr>Hoje é o tempo de culto ao corpo.</vt:lpstr>
      <vt:lpstr>Apresentação do PowerPoint</vt:lpstr>
      <vt:lpstr>1Cor. 3:16, 17 e 6:19</vt:lpstr>
      <vt:lpstr>I – Por causa do que somos</vt:lpstr>
      <vt:lpstr>Apresentação do PowerPoint</vt:lpstr>
      <vt:lpstr>II – Por causa de Quem  mora em nós</vt:lpstr>
      <vt:lpstr>O que estamos fazendo do  nosso corpo?</vt:lpstr>
    </vt:vector>
  </TitlesOfParts>
  <Company>IAENE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SENHOR DO  NOSSO CORPO</dc:title>
  <dc:subject>SM-FIDELIDADE 2005</dc:subject>
  <dc:creator>Pr. MARCELO AUGUSTO DE CARVALHO</dc:creator>
  <cp:keywords>www.4tons.com.br</cp:keywords>
  <dc:description>COMÉRCIO PROIBIDO. USO PESSOAL</dc:description>
  <cp:lastModifiedBy>Pr. Marcelo Carvalho</cp:lastModifiedBy>
  <cp:revision>39</cp:revision>
  <dcterms:created xsi:type="dcterms:W3CDTF">2004-10-01T17:01:30Z</dcterms:created>
  <dcterms:modified xsi:type="dcterms:W3CDTF">2019-10-21T12:43:38Z</dcterms:modified>
  <cp:category>FIDELIDADE</cp:category>
</cp:coreProperties>
</file>