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6" autoAdjust="0"/>
    <p:restoredTop sz="94660"/>
  </p:normalViewPr>
  <p:slideViewPr>
    <p:cSldViewPr>
      <p:cViewPr varScale="1">
        <p:scale>
          <a:sx n="63" d="100"/>
          <a:sy n="63" d="100"/>
        </p:scale>
        <p:origin x="14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CFFE7-7D79-496C-BD2F-3D3A4F8FF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443319-84E8-4F71-9FF3-757025C95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242347-8BBD-4B68-9164-A50B81E7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6D7479-3E77-432A-A0B6-7389B421A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1EDC91-0A56-4B65-B31B-9BEF3729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74E2E-7EFF-4466-9972-3D142988D85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64982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A26DA-E3CB-4498-A535-6E9E4193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34D48B3-2B71-4C2D-8015-5B8248DB7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6CDC69-77AC-40D7-95E4-73B60189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DE46DA-1969-4332-8238-54E6CEDB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66446A-CDBD-4510-8C96-B0727B2DF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C6BF6-10DE-4606-A015-7B7427EDCC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7652624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3B14E7-8240-4D74-9E9E-F8E4C48C64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823611C-91B2-4EBA-95D5-43AEF7BAF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BE0898-843A-4C76-B041-51F0A0ED4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9295A2-AF0B-457D-A05C-E0CFF686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E9C148-F2FB-4ED8-A133-707F0CCA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F2F77-3E5D-43D7-B7DA-D6761E51891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095907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B7FA9-275A-42A7-A032-A252D3EC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6109BB-5E1B-4862-8B74-D469AD6D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64C512-0A55-42C6-A8B7-809DFB1A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D0A6B8-498D-4B14-9062-207E9CC8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A3FF4C-FD88-4E99-9253-2018F3F4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715D2-9A2F-4738-8E9D-499E7C8344D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5682978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9E4E5-F801-4F5C-9F12-7769461D6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BF70E1-4B9B-4AFF-81FD-B79212B6A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4FFF90-4668-460E-8321-9E8317B9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7D192A-F1FB-4AF8-9882-A4634E96C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03EB46-4DA5-480C-A16C-6EDF98D9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DEE82-8826-447F-8FA6-0461DB8D9D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174954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5A848-670D-4577-A3DD-915E588CC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AB2D9C-3843-4F47-AC73-EA0BFE5CD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CDEDBA4-827C-4AFF-ACA6-643A06DFB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28CEDF-D75C-4502-88FC-15375530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63F5A8-05F7-45F6-A404-F5CBBF80C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294CB6-D77C-4288-9214-B59C98CB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76DF9-E4D4-44EC-9330-13AE4A4360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0830785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A1B31-80DA-4A39-9439-546FA0BA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F15A7B-6650-401C-B8AB-AB72D1F0E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897333-0CA0-4F4D-A909-6F9F89AAD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573006B-FF3A-49EF-A537-5154E0022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C6EC300-92E6-407B-B326-4D7B559E8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AC8EA3A-8514-4AE1-9C9F-7F1F3E31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D777040-B76A-4765-A414-3E4A05C44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83215B5-2DA6-4BDE-9DC4-F59078F5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95523-34D0-4756-963D-C6AEFE7D7C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1834487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6D723-B529-4118-A0AB-1815119F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4A3940-DFA0-4FC8-847F-12D4FC2C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2485F4A-12F2-4F11-AC05-122F9BF1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825F7C-0FAA-4A45-A27B-D0AF01AC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60A48-6380-4896-86D8-12B307A1258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5053783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43D2D6-A8F3-4DB0-9690-108C52F3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2140276-83F6-49B2-B217-8A8EE12CA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8FD2F2C-716A-426B-9DF9-820E1B38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B3E05-BE90-459D-878A-BCFE810F42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5435864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8C098-FFAD-41DF-91B9-FC9245E4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623ECF-250E-4F0D-A7BD-1DCCA81E1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E315A2D-A687-47C2-9852-8CE256532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944A31-5C01-4503-B136-AA3A0708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E3E264-28C9-4CE1-8B20-993D4485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B170945-5B82-4F8D-9F50-240F8EBB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0D80-419A-4998-AEA0-666ABB91FD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9696351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D4031-13C0-418C-B218-1C29D2D4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FA56841-3684-44EA-BD32-4DD609A3F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67673A3-56A5-49D7-B201-CCA164292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E6F3EC-3D21-4008-8504-4BE309390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EC60C7-0F8B-448E-B2AB-1B314B84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65F2FC-E32C-4E83-B796-2620407E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804BF-2836-4093-AE42-538570015A7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2683739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>
            <a:extLst>
              <a:ext uri="{FF2B5EF4-FFF2-40B4-BE49-F238E27FC236}">
                <a16:creationId xmlns:a16="http://schemas.microsoft.com/office/drawing/2014/main" id="{EBD40D54-8A7E-417F-80D7-E5CC3991704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40000"/>
            </a:blip>
            <a:srcRect/>
            <a:stretch>
              <a:fillRect b="-103175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91C7448-809F-4D5B-84A0-414B33903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0B74500-C754-436D-AB9D-2311671732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48BE34F-37AF-41EF-831E-DC2B77DB96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FD8607-B64C-40B7-BE6D-B887F9B7064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6BAC1F13-C52A-4210-9EC0-AB84BE26D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7DAA77-9A1C-4A8A-803C-C54DB8DA5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tempo (23)">
            <a:extLst>
              <a:ext uri="{FF2B5EF4-FFF2-40B4-BE49-F238E27FC236}">
                <a16:creationId xmlns:a16="http://schemas.microsoft.com/office/drawing/2014/main" id="{84F47DA9-856F-46D2-9E34-BFCE51CFE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0" r="9396" b="38185"/>
          <a:stretch>
            <a:fillRect/>
          </a:stretch>
        </p:blipFill>
        <p:spPr bwMode="auto">
          <a:xfrm>
            <a:off x="-31750" y="-103188"/>
            <a:ext cx="9290050" cy="705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4">
            <a:extLst>
              <a:ext uri="{FF2B5EF4-FFF2-40B4-BE49-F238E27FC236}">
                <a16:creationId xmlns:a16="http://schemas.microsoft.com/office/drawing/2014/main" id="{0BCBBB94-F215-4588-8827-949D9F283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5084763"/>
            <a:ext cx="8353425" cy="1512887"/>
          </a:xfrm>
          <a:solidFill>
            <a:srgbClr val="008000">
              <a:alpha val="28999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 SENHOR DO </a:t>
            </a:r>
            <a:b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NOSSO TEMPO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>
            <a:extLst>
              <a:ext uri="{FF2B5EF4-FFF2-40B4-BE49-F238E27FC236}">
                <a16:creationId xmlns:a16="http://schemas.microsoft.com/office/drawing/2014/main" id="{33B07FFB-4B40-476A-A21D-8C6960247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688013"/>
          </a:xfrm>
        </p:spPr>
        <p:txBody>
          <a:bodyPr/>
          <a:lstStyle/>
          <a:p>
            <a:pPr marL="609600" indent="-609600"/>
            <a:r>
              <a:rPr lang="pt-BR" altLang="pt-BR" sz="3600"/>
              <a:t>Quanto tempo do pouco que temos gastamos à toa!</a:t>
            </a:r>
          </a:p>
          <a:p>
            <a:pPr marL="609600" indent="-609600"/>
            <a:r>
              <a:rPr lang="pt-BR" altLang="pt-BR" sz="3600"/>
              <a:t>Com Deus sendo Senhor do nosso tempo:</a:t>
            </a:r>
          </a:p>
          <a:p>
            <a:pPr marL="990600" lvl="1" indent="-533400"/>
            <a:r>
              <a:rPr lang="pt-BR" altLang="pt-BR" sz="3200">
                <a:solidFill>
                  <a:srgbClr val="CC0000"/>
                </a:solidFill>
              </a:rPr>
              <a:t>Ele confirma as obras de nossas mãos.</a:t>
            </a:r>
          </a:p>
          <a:p>
            <a:pPr marL="990600" lvl="1" indent="-533400"/>
            <a:r>
              <a:rPr lang="pt-BR" altLang="pt-BR" sz="3200">
                <a:solidFill>
                  <a:srgbClr val="CC0000"/>
                </a:solidFill>
              </a:rPr>
              <a:t>Nossos esforços para servi-Lo e abençoar o mundo não serão em vão.</a:t>
            </a:r>
          </a:p>
          <a:p>
            <a:pPr marL="990600" lvl="1" indent="-533400"/>
            <a:r>
              <a:rPr lang="pt-BR" altLang="pt-BR" sz="3200">
                <a:solidFill>
                  <a:srgbClr val="CC0000"/>
                </a:solidFill>
              </a:rPr>
              <a:t>Ainda colheremos os frutos do tempo dedicado ao serviço do nosso Deus.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>
            <a:extLst>
              <a:ext uri="{FF2B5EF4-FFF2-40B4-BE49-F238E27FC236}">
                <a16:creationId xmlns:a16="http://schemas.microsoft.com/office/drawing/2014/main" id="{C835C938-6794-422A-B429-9DFF6E7EC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pt-BR" altLang="pt-BR" sz="4800" b="1">
                <a:solidFill>
                  <a:srgbClr val="CC0000"/>
                </a:solidFill>
              </a:rPr>
              <a:t>Deus deve ser o primeiro no uso do nosso tempo</a:t>
            </a:r>
          </a:p>
          <a:p>
            <a:pPr marL="0" indent="0" algn="ctr">
              <a:buFontTx/>
              <a:buNone/>
            </a:pPr>
            <a:endParaRPr lang="pt-BR" altLang="pt-BR" sz="4800" b="1">
              <a:solidFill>
                <a:srgbClr val="CC0000"/>
              </a:solidFill>
            </a:endParaRPr>
          </a:p>
          <a:p>
            <a:pPr marL="1349375" lvl="1" indent="-457200"/>
            <a:r>
              <a:rPr lang="pt-BR" altLang="pt-BR" sz="4000"/>
              <a:t>Pois nos ensina a usar bem o tempo.</a:t>
            </a:r>
          </a:p>
          <a:p>
            <a:pPr marL="1349375" lvl="1" indent="-457200"/>
            <a:r>
              <a:rPr lang="pt-BR" altLang="pt-BR" sz="4000"/>
              <a:t>Ele nos ensina a desfrutar o tempo.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28EF51CB-44EB-46E9-927A-5CCE76D71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b="1">
                <a:solidFill>
                  <a:srgbClr val="000099"/>
                </a:solidFill>
                <a:latin typeface="Verdana" panose="020B0604030504040204" pitchFamily="34" charset="0"/>
              </a:rPr>
              <a:t>Há estágios divinos para aprender a usar bem e desfrutar o tempo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813FAC26-EAC3-4E3F-88A6-7826E4875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1989138"/>
            <a:ext cx="7643812" cy="4137025"/>
          </a:xfrm>
        </p:spPr>
        <p:txBody>
          <a:bodyPr/>
          <a:lstStyle/>
          <a:p>
            <a:r>
              <a:rPr lang="pt-BR" altLang="pt-BR"/>
              <a:t>O sábado </a:t>
            </a:r>
          </a:p>
          <a:p>
            <a:r>
              <a:rPr lang="pt-BR" altLang="pt-BR"/>
              <a:t>O culto doméstico</a:t>
            </a:r>
          </a:p>
          <a:p>
            <a:r>
              <a:rPr lang="pt-BR" altLang="pt-BR"/>
              <a:t>O tempo na igreja </a:t>
            </a:r>
          </a:p>
          <a:p>
            <a:r>
              <a:rPr lang="pt-BR" altLang="pt-BR"/>
              <a:t>O tempo com a família</a:t>
            </a:r>
          </a:p>
          <a:p>
            <a:r>
              <a:rPr lang="pt-BR" altLang="pt-BR"/>
              <a:t>O tempo de lazer e de trabalhar</a:t>
            </a:r>
          </a:p>
          <a:p>
            <a:r>
              <a:rPr lang="pt-BR" altLang="pt-BR"/>
              <a:t>O tempo com os amigos</a:t>
            </a:r>
          </a:p>
          <a:p>
            <a:r>
              <a:rPr lang="pt-BR" altLang="pt-BR"/>
              <a:t>O tempo no serviço de Deus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>
            <a:extLst>
              <a:ext uri="{FF2B5EF4-FFF2-40B4-BE49-F238E27FC236}">
                <a16:creationId xmlns:a16="http://schemas.microsoft.com/office/drawing/2014/main" id="{BFB28208-4DCB-4170-ACEA-8268FD4E9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100" y="414338"/>
            <a:ext cx="4043363" cy="1143000"/>
          </a:xfrm>
        </p:spPr>
        <p:txBody>
          <a:bodyPr/>
          <a:lstStyle/>
          <a:p>
            <a:pPr algn="l"/>
            <a:r>
              <a:rPr lang="pt-BR" altLang="pt-BR" sz="5400">
                <a:solidFill>
                  <a:schemeClr val="tx1"/>
                </a:solidFill>
              </a:rPr>
              <a:t>TENHA UM</a:t>
            </a:r>
          </a:p>
        </p:txBody>
      </p:sp>
      <p:pic>
        <p:nvPicPr>
          <p:cNvPr id="81925" name="Picture 5" descr="MAIS TEMPO">
            <a:extLst>
              <a:ext uri="{FF2B5EF4-FFF2-40B4-BE49-F238E27FC236}">
                <a16:creationId xmlns:a16="http://schemas.microsoft.com/office/drawing/2014/main" id="{045D7A8C-1393-4233-8D26-FF150269E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655763"/>
            <a:ext cx="4343400" cy="465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6" name="Text Box 6">
            <a:extLst>
              <a:ext uri="{FF2B5EF4-FFF2-40B4-BE49-F238E27FC236}">
                <a16:creationId xmlns:a16="http://schemas.microsoft.com/office/drawing/2014/main" id="{E8E3C78A-4D26-476E-9021-9407E0DC7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420938"/>
            <a:ext cx="34925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Marque na sua agenda diária um horário para orar e ler a Bíblia</a:t>
            </a:r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1CAB0DCD-EA57-4723-9A15-1A35A214A2A9}"/>
              </a:ext>
            </a:extLst>
          </p:cNvPr>
          <p:cNvSpPr txBox="1">
            <a:spLocks noChangeArrowheads="1"/>
          </p:cNvSpPr>
          <p:nvPr/>
        </p:nvSpPr>
        <p:spPr bwMode="auto">
          <a:xfrm rot="-1790997">
            <a:off x="34925" y="2636838"/>
            <a:ext cx="187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IGREJA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01E19D7F-C115-4B65-99A6-F36DDFC065EB}"/>
              </a:ext>
            </a:extLst>
          </p:cNvPr>
          <p:cNvSpPr txBox="1">
            <a:spLocks noChangeArrowheads="1"/>
          </p:cNvSpPr>
          <p:nvPr/>
        </p:nvSpPr>
        <p:spPr bwMode="auto">
          <a:xfrm rot="-1790997">
            <a:off x="3130550" y="2565400"/>
            <a:ext cx="187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VOCÊ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>
            <a:extLst>
              <a:ext uri="{FF2B5EF4-FFF2-40B4-BE49-F238E27FC236}">
                <a16:creationId xmlns:a16="http://schemas.microsoft.com/office/drawing/2014/main" id="{04B3883B-1FA8-42C7-B91A-93245FA43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/>
              <a:t>“Ensina-me a contar os meus dias e dá-me um coração sábio.</a:t>
            </a:r>
          </a:p>
          <a:p>
            <a:pPr>
              <a:lnSpc>
                <a:spcPct val="90000"/>
              </a:lnSpc>
            </a:pPr>
            <a:r>
              <a:rPr lang="pt-BR" altLang="pt-BR"/>
              <a:t>Ajuda-me a entender o propósito da vida.</a:t>
            </a:r>
          </a:p>
          <a:p>
            <a:pPr>
              <a:lnSpc>
                <a:spcPct val="90000"/>
              </a:lnSpc>
            </a:pPr>
            <a:r>
              <a:rPr lang="pt-BR" altLang="pt-BR"/>
              <a:t>Sejas tu o primeiro e mais importante na organização do meu tempo neste mundo.</a:t>
            </a:r>
          </a:p>
          <a:p>
            <a:pPr>
              <a:lnSpc>
                <a:spcPct val="90000"/>
              </a:lnSpc>
            </a:pPr>
            <a:r>
              <a:rPr lang="pt-BR" altLang="pt-BR"/>
              <a:t>E quando meu tempo passar</a:t>
            </a:r>
          </a:p>
          <a:p>
            <a:pPr>
              <a:lnSpc>
                <a:spcPct val="90000"/>
              </a:lnSpc>
            </a:pPr>
            <a:r>
              <a:rPr lang="pt-BR" altLang="pt-BR"/>
              <a:t>Dá-me toda a eternidade para passar o tempo contigo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/>
              <a:t>					SENHOR!”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/>
              <a:t>								Amém.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BEC6A611-BACC-4B29-BC41-D9C0920F3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213" y="63293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pic>
        <p:nvPicPr>
          <p:cNvPr id="80901" name="Picture 5" descr="log_ucb">
            <a:extLst>
              <a:ext uri="{FF2B5EF4-FFF2-40B4-BE49-F238E27FC236}">
                <a16:creationId xmlns:a16="http://schemas.microsoft.com/office/drawing/2014/main" id="{8758994F-89C7-4E2E-9381-12FF9696C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124575"/>
            <a:ext cx="1524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82F5A04-970E-4DA4-BD9E-6E43EF82A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4535487"/>
          </a:xfrm>
        </p:spPr>
        <p:txBody>
          <a:bodyPr/>
          <a:lstStyle/>
          <a:p>
            <a:pPr marL="838200" indent="-838200"/>
            <a:r>
              <a:rPr lang="pt-BR" altLang="pt-BR" sz="7200"/>
              <a:t>O tempo é o mais desperdiçado dos talentos que Deus nos deu.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>
            <a:extLst>
              <a:ext uri="{FF2B5EF4-FFF2-40B4-BE49-F238E27FC236}">
                <a16:creationId xmlns:a16="http://schemas.microsoft.com/office/drawing/2014/main" id="{DE110777-D831-428C-94DA-9CFE5CA61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22338"/>
            <a:ext cx="8229600" cy="5099050"/>
          </a:xfrm>
        </p:spPr>
        <p:txBody>
          <a:bodyPr/>
          <a:lstStyle/>
          <a:p>
            <a:r>
              <a:rPr lang="pt-BR" altLang="pt-BR" sz="8000">
                <a:solidFill>
                  <a:srgbClr val="0000FF"/>
                </a:solidFill>
              </a:rPr>
              <a:t>Salmo 90:12</a:t>
            </a:r>
            <a:br>
              <a:rPr lang="pt-BR" altLang="pt-BR"/>
            </a:br>
            <a:br>
              <a:rPr lang="pt-BR" altLang="pt-BR"/>
            </a:br>
            <a:br>
              <a:rPr lang="pt-BR" altLang="pt-BR"/>
            </a:br>
            <a:r>
              <a:rPr lang="pt-BR" altLang="pt-BR" b="1" u="sng"/>
              <a:t>Deus deve ser o primeiro no uso do nosso tempo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>
            <a:extLst>
              <a:ext uri="{FF2B5EF4-FFF2-40B4-BE49-F238E27FC236}">
                <a16:creationId xmlns:a16="http://schemas.microsoft.com/office/drawing/2014/main" id="{9E312B37-B875-43A5-8719-3196D73E35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214563"/>
            <a:ext cx="8229600" cy="2438400"/>
          </a:xfrm>
        </p:spPr>
        <p:txBody>
          <a:bodyPr/>
          <a:lstStyle/>
          <a:p>
            <a:r>
              <a:rPr lang="pt-BR" altLang="pt-BR" sz="15600">
                <a:latin typeface="Times New Roman" panose="02020603050405020304" pitchFamily="18" charset="0"/>
              </a:rPr>
              <a:t>Por que?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BBB36FD-D82B-4179-A3A9-D7B431ACB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b="1">
                <a:solidFill>
                  <a:srgbClr val="0000FF"/>
                </a:solidFill>
              </a:rPr>
              <a:t>I – </a:t>
            </a:r>
            <a:r>
              <a:rPr lang="pt-BR" altLang="pt-BR" sz="4000" b="1" u="sng">
                <a:solidFill>
                  <a:srgbClr val="0000FF"/>
                </a:solidFill>
              </a:rPr>
              <a:t>Ele nos ensina a usar o Tempo corretamente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BB9D047D-093B-4DE9-BD1E-C9A755CD8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71688"/>
            <a:ext cx="8229600" cy="452596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pt-BR" altLang="pt-BR" b="1"/>
              <a:t>Ensinando a dimensão de nossa vida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/>
              <a:t>Sua brevidade: </a:t>
            </a:r>
            <a:r>
              <a:rPr lang="pt-BR" altLang="pt-BR" sz="3200">
                <a:solidFill>
                  <a:srgbClr val="CC0000"/>
                </a:solidFill>
              </a:rPr>
              <a:t>80 anos são</a:t>
            </a:r>
            <a:r>
              <a:rPr lang="pt-BR" altLang="pt-BR" sz="3200"/>
              <a:t>:</a:t>
            </a:r>
          </a:p>
          <a:p>
            <a:pPr marL="1371600" lvl="2" indent="-457200">
              <a:lnSpc>
                <a:spcPct val="90000"/>
              </a:lnSpc>
            </a:pPr>
            <a:r>
              <a:rPr lang="pt-BR" altLang="pt-BR" sz="2800"/>
              <a:t>29.200 dias</a:t>
            </a:r>
          </a:p>
          <a:p>
            <a:pPr marL="1371600" lvl="2" indent="-457200">
              <a:lnSpc>
                <a:spcPct val="90000"/>
              </a:lnSpc>
            </a:pPr>
            <a:r>
              <a:rPr lang="pt-BR" altLang="pt-BR" sz="2800"/>
              <a:t>4.171 semanas</a:t>
            </a:r>
          </a:p>
          <a:p>
            <a:pPr marL="1371600" lvl="2" indent="-457200">
              <a:lnSpc>
                <a:spcPct val="90000"/>
              </a:lnSpc>
            </a:pPr>
            <a:r>
              <a:rPr lang="pt-BR" altLang="pt-BR" sz="2800"/>
              <a:t>973 meses</a:t>
            </a:r>
          </a:p>
          <a:p>
            <a:pPr marL="1371600" lvl="2" indent="-457200">
              <a:lnSpc>
                <a:spcPct val="90000"/>
              </a:lnSpc>
            </a:pPr>
            <a:r>
              <a:rPr lang="pt-BR" altLang="pt-BR" sz="2800" b="1">
                <a:solidFill>
                  <a:srgbClr val="CC0000"/>
                </a:solidFill>
              </a:rPr>
              <a:t>Nem são 1.000 meses</a:t>
            </a:r>
            <a:r>
              <a:rPr lang="pt-BR" altLang="pt-BR" sz="2800">
                <a:solidFill>
                  <a:srgbClr val="CC0000"/>
                </a:solidFill>
              </a:rPr>
              <a:t>!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/>
              <a:t>Comparando-se com a eternidade não é nada! 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/>
              <a:t>Dependência de Deus é a lição.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>
            <a:extLst>
              <a:ext uri="{FF2B5EF4-FFF2-40B4-BE49-F238E27FC236}">
                <a16:creationId xmlns:a16="http://schemas.microsoft.com/office/drawing/2014/main" id="{407BC372-FFDD-4408-8427-672D96007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256213"/>
          </a:xfrm>
        </p:spPr>
        <p:txBody>
          <a:bodyPr/>
          <a:lstStyle/>
          <a:p>
            <a:pPr marL="609600" indent="-609600"/>
            <a:r>
              <a:rPr lang="pt-BR" altLang="pt-BR" sz="3600" b="1"/>
              <a:t>Essa noção real da vida nos dá coração sábio.</a:t>
            </a:r>
          </a:p>
          <a:p>
            <a:pPr marL="990600" lvl="1" indent="-533400"/>
            <a:r>
              <a:rPr lang="pt-BR" altLang="pt-BR" sz="3200" b="1"/>
              <a:t>Sabedoria no AT é “o temor do Senhor”</a:t>
            </a:r>
          </a:p>
          <a:p>
            <a:pPr marL="990600" lvl="1" indent="-533400"/>
            <a:r>
              <a:rPr lang="pt-BR" altLang="pt-BR" sz="3200" b="1"/>
              <a:t>Sabedoria de Deus muda o caminho do jovem.</a:t>
            </a:r>
          </a:p>
          <a:p>
            <a:pPr marL="1371600" lvl="2" indent="-457200"/>
            <a:r>
              <a:rPr lang="pt-BR" altLang="pt-BR" sz="2800" b="1"/>
              <a:t>“</a:t>
            </a:r>
            <a:r>
              <a:rPr lang="pt-BR" altLang="pt-BR" sz="2800" b="1">
                <a:solidFill>
                  <a:srgbClr val="CC0000"/>
                </a:solidFill>
              </a:rPr>
              <a:t>De todos os talentos, o que Ele vai pedir mais estrita conta é o tempo</a:t>
            </a:r>
            <a:r>
              <a:rPr lang="pt-BR" altLang="pt-BR" sz="2800" b="1"/>
              <a:t>” – PJ, 343.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>
            <a:extLst>
              <a:ext uri="{FF2B5EF4-FFF2-40B4-BE49-F238E27FC236}">
                <a16:creationId xmlns:a16="http://schemas.microsoft.com/office/drawing/2014/main" id="{21A8E0F1-0092-4FAC-9B18-AA99C98C2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048375" cy="2438400"/>
          </a:xfrm>
        </p:spPr>
        <p:txBody>
          <a:bodyPr/>
          <a:lstStyle/>
          <a:p>
            <a:r>
              <a:rPr lang="pt-BR" altLang="pt-BR" sz="5400"/>
              <a:t>A vida não é apenas obrigação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B742E576-41FC-462A-9530-716818ADB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1354138"/>
          </a:xfrm>
        </p:spPr>
        <p:txBody>
          <a:bodyPr/>
          <a:lstStyle/>
          <a:p>
            <a:r>
              <a:rPr lang="pt-BR" altLang="pt-BR" b="1">
                <a:solidFill>
                  <a:srgbClr val="0000FF"/>
                </a:solidFill>
              </a:rPr>
              <a:t>II – </a:t>
            </a:r>
            <a:r>
              <a:rPr lang="pt-BR" altLang="pt-BR" b="1" u="sng">
                <a:solidFill>
                  <a:srgbClr val="0000FF"/>
                </a:solidFill>
              </a:rPr>
              <a:t>Ele nos ensina a </a:t>
            </a:r>
            <a:br>
              <a:rPr lang="pt-BR" altLang="pt-BR" b="1" u="sng">
                <a:solidFill>
                  <a:srgbClr val="0000FF"/>
                </a:solidFill>
              </a:rPr>
            </a:br>
            <a:r>
              <a:rPr lang="pt-BR" altLang="pt-BR" b="1" u="sng">
                <a:solidFill>
                  <a:srgbClr val="0000FF"/>
                </a:solidFill>
              </a:rPr>
              <a:t>desfrutar o tempo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CF1D4E95-9791-44D1-8FB8-F9A83B3ECD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319588"/>
          </a:xfrm>
        </p:spPr>
        <p:txBody>
          <a:bodyPr/>
          <a:lstStyle/>
          <a:p>
            <a:pPr marL="609600" indent="-609600"/>
            <a:r>
              <a:rPr lang="pt-BR" altLang="pt-BR" sz="3600" b="1"/>
              <a:t>Ele dá alegrias</a:t>
            </a:r>
          </a:p>
          <a:p>
            <a:pPr marL="990600" lvl="1" indent="-533400"/>
            <a:r>
              <a:rPr lang="pt-BR" altLang="pt-BR" sz="3200"/>
              <a:t>Gozar a vida é um dom de Deus (Ecles. 5:19-6:3)</a:t>
            </a:r>
          </a:p>
          <a:p>
            <a:pPr marL="990600" lvl="1" indent="-533400"/>
            <a:r>
              <a:rPr lang="pt-BR" altLang="pt-BR" sz="3200"/>
              <a:t>Devemos pedir a Deus o dom de desfrutar a curta vida.</a:t>
            </a:r>
          </a:p>
          <a:p>
            <a:pPr marL="990600" lvl="1" indent="-533400"/>
            <a:r>
              <a:rPr lang="pt-BR" altLang="pt-BR" sz="3200"/>
              <a:t>Podemos pedir para Ele diminuir os dias de dor nesta rápida existência.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>
            <a:extLst>
              <a:ext uri="{FF2B5EF4-FFF2-40B4-BE49-F238E27FC236}">
                <a16:creationId xmlns:a16="http://schemas.microsoft.com/office/drawing/2014/main" id="{9F23B4AE-25BC-4581-85F5-5C5F22989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95738" y="2708275"/>
            <a:ext cx="4773612" cy="1143000"/>
          </a:xfrm>
        </p:spPr>
        <p:txBody>
          <a:bodyPr/>
          <a:lstStyle/>
          <a:p>
            <a:r>
              <a:rPr lang="pt-BR" altLang="pt-BR"/>
              <a:t>Dom Quirido</a:t>
            </a:r>
          </a:p>
        </p:txBody>
      </p:sp>
      <p:pic>
        <p:nvPicPr>
          <p:cNvPr id="75781" name="Picture 5" descr="monge">
            <a:extLst>
              <a:ext uri="{FF2B5EF4-FFF2-40B4-BE49-F238E27FC236}">
                <a16:creationId xmlns:a16="http://schemas.microsoft.com/office/drawing/2014/main" id="{F00B00D8-C911-446C-AEFA-E64A8BCAC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3867150" cy="58054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367</Words>
  <Application>Microsoft Office PowerPoint</Application>
  <PresentationFormat>Apresentação na tela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Verdana</vt:lpstr>
      <vt:lpstr>Design padrão</vt:lpstr>
      <vt:lpstr>O SENHOR DO  NOSSO TEMPO</vt:lpstr>
      <vt:lpstr>O tempo é o mais desperdiçado dos talentos que Deus nos deu.</vt:lpstr>
      <vt:lpstr>Salmo 90:12   Deus deve ser o primeiro no uso do nosso tempo </vt:lpstr>
      <vt:lpstr>Por que?</vt:lpstr>
      <vt:lpstr>I – Ele nos ensina a usar o Tempo corretamente</vt:lpstr>
      <vt:lpstr>Apresentação do PowerPoint</vt:lpstr>
      <vt:lpstr>A vida não é apenas obrigação </vt:lpstr>
      <vt:lpstr>II – Ele nos ensina a  desfrutar o tempo</vt:lpstr>
      <vt:lpstr>Dom Quirido</vt:lpstr>
      <vt:lpstr>Apresentação do PowerPoint</vt:lpstr>
      <vt:lpstr>Apresentação do PowerPoint</vt:lpstr>
      <vt:lpstr>Há estágios divinos para aprender a usar bem e desfrutar o tempo</vt:lpstr>
      <vt:lpstr>TENHA UM</vt:lpstr>
      <vt:lpstr>Apresentação do PowerPoint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SENHOR DO  NOSSO TEMPO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51</cp:revision>
  <dcterms:created xsi:type="dcterms:W3CDTF">2004-10-01T17:01:30Z</dcterms:created>
  <dcterms:modified xsi:type="dcterms:W3CDTF">2019-10-21T12:43:51Z</dcterms:modified>
  <cp:category>FIDELIDADE</cp:category>
</cp:coreProperties>
</file>