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3B5895-FBCE-4E13-9869-F3CA3ACE1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57B1FF-1439-4E3C-9F8D-457F655CE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F32B7B-1EC3-42FF-97F9-1C59907CF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32FEA1-AD10-46F6-990E-DE5719137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5253BE-152C-44A6-9962-940AC4E1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56B47-51FD-43A2-BEBD-0446E5155F0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7048764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41577-D03B-4B6A-9060-F9924058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7FC65C3-B182-44F2-94E2-49497BFE4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233505-8BC6-4F1D-B969-A81CAB1A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AA6612-8C82-43E1-8135-5C102D88A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0B2DE0-ED88-417A-A59C-CEB48F4A6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F90AE-D491-4C6E-9C6E-CC6E319913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7533127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DAC1E88-F43B-4D91-864D-FDC0D740F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FC3601-3B88-4DB1-8621-4C419D525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80A3AE-ED4D-4919-BCBC-A0557B60A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203B83A-2112-41BE-A63F-ACD0B0AB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830438-B6BB-4E25-A4D4-0F79ABF1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0564C-CA7E-4B29-8C56-D75AE497EF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3800600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509C8-AD2F-4DB5-BD81-335FB35A3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987117-8A14-4905-98A4-2D013DF55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DCA541-3E39-4A2A-B440-BD0F91B93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A74CC0-08E3-4556-A779-603B3F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8EBFDD-56DF-45A3-AEA1-EE7D1E037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A131E-D7C7-4F58-91F1-F8C46B8DDBC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3594930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9181B-8237-437F-963A-C37E0467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4E6EDF-EE60-4120-BAA0-EC42A9BDF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EC9E8E-F72D-441E-8F8E-3F4EC8E60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66EE1A-9E50-4073-870B-8D1B7BE31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F4F1AA-B1A8-4940-95AD-6EFFF523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EDB58-719E-4D66-AC54-209B22A82B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2330973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5497A-F253-436A-8C94-736A7BB8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943694-B381-4799-A311-F7092DE29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9581341-EE67-4A1F-A46F-16EBEDBD5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98FE66-4B4D-4F53-A6EB-5929C400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6C8AFF-F248-4A83-97DD-DE6FE0C7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53BFD6-830E-4BAB-934F-9F9C4875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331F4-E42E-4365-997D-5CB135D02A1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1233595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B3304-C165-4578-A4C1-232E95C6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670AD2-E162-4DDD-9A73-01C93EC4F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613E487-170C-4AB4-8B49-C00AD0B964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2B256D5-C06B-4599-94A0-B9ADB2A23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B03928-219E-4841-89F6-FB2CB7527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CC9901-4AF2-4AE1-838C-779966B49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777024-D6A2-4EA7-8AD1-F09C8BD9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0E59B49-9145-4091-83D6-CA9C4B94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3FABD-D8D7-4F9A-ABFB-385D7A47A2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2642415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094B1-4F25-4F94-AE00-E4381EAD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7191EBD-6C16-4729-9F4A-45286481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AB6A66-46F1-4255-A68F-4C73547F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44D7B5-8AD5-4EE1-B949-6CD63B55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359C8-5901-46B1-9882-789CFE2A6FB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49216731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4F3B914-28C8-416D-AEFA-BC6D40EA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103DE6-E608-4ED0-944F-696F1E763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2DA5941-B81B-446F-A3F8-70F86A28B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E5CAE-5D50-47DC-996C-B70377DD23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6745774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E526B-09BB-4EA4-87E1-C20D5D01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C0B454-C6D6-4F8A-9700-0FAAD57F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4F1544F-A3A9-4AD3-B315-F342E60A4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7B20FF-3DA0-4F68-8F2F-081ADC97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23A159-3328-4110-B715-3929B9C0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54DE12-A8EC-481C-98FD-8C1E8BCC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DA9F6-E288-463A-8202-955A2B8A541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50610736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898670-B07A-4D4E-994C-D3221E83C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0EB43A3-F3DE-49B5-A4EB-1A5FBE39A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062E0E3-8D44-4FE5-B07C-D1F5CC6A5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D5B819-C594-432C-A036-E0719D1C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9E27205-E974-46C6-B309-2594BA54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31FED6-DB3C-4B19-8C4F-347639B0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00A3C-58AC-473D-9A51-D0B41AB32E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6466941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89282814-1E06-40F7-982C-8687AF3434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47000"/>
            </a:blip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360A9DE-6696-45CE-A143-0DCAF99C1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ED15D5-02ED-4676-99EE-F3488CC07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E04237-89D3-4EB3-A7BE-BECDCCBF93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3E7CC8-B6BF-4CF0-90C8-F9374DD1EB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71E6CEB-E358-434F-908C-DAD389D615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9023BD-8095-4CC1-BFC5-04B30C9A103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 b="-16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E8F4A2E7-24C1-4C01-9A05-87B0137509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5084763"/>
            <a:ext cx="8353425" cy="1512887"/>
          </a:xfrm>
        </p:spPr>
        <p:txBody>
          <a:bodyPr/>
          <a:lstStyle/>
          <a:p>
            <a:r>
              <a:rPr lang="pt-BR" altLang="pt-BR" sz="4800">
                <a:solidFill>
                  <a:schemeClr val="bg1"/>
                </a:solidFill>
                <a:latin typeface="Arial Black" panose="020B0A04020102020204" pitchFamily="34" charset="0"/>
              </a:rPr>
              <a:t>O SENHOR DAS NOSSAS CAPACIDADES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>
            <a:extLst>
              <a:ext uri="{FF2B5EF4-FFF2-40B4-BE49-F238E27FC236}">
                <a16:creationId xmlns:a16="http://schemas.microsoft.com/office/drawing/2014/main" id="{A1F6D42E-B34E-4B47-ABA5-B0881F225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4640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3400" b="1"/>
              <a:t>B) </a:t>
            </a:r>
            <a:r>
              <a:rPr lang="pt-BR" altLang="pt-BR" sz="3600" b="1"/>
              <a:t>Efetuar crescimento de si mesmo</a:t>
            </a:r>
            <a:endParaRPr lang="pt-BR" altLang="pt-BR" sz="3800" b="1"/>
          </a:p>
          <a:p>
            <a:pPr marL="1371600" lvl="2" indent="-457200">
              <a:buFontTx/>
              <a:buAutoNum type="arabicPeriod"/>
            </a:pPr>
            <a:r>
              <a:rPr lang="pt-BR" altLang="pt-BR" sz="4400"/>
              <a:t>Não há crescimento numa igreja inerte.</a:t>
            </a:r>
          </a:p>
          <a:p>
            <a:pPr marL="1371600" lvl="2" indent="-457200">
              <a:buFontTx/>
              <a:buAutoNum type="arabicPeriod"/>
            </a:pPr>
            <a:r>
              <a:rPr lang="pt-BR" altLang="pt-BR" sz="4400"/>
              <a:t>Não há crescimento de fora.</a:t>
            </a:r>
          </a:p>
          <a:p>
            <a:pPr marL="1371600" lvl="2" indent="-457200">
              <a:buFontTx/>
              <a:buAutoNum type="arabicPeriod"/>
            </a:pPr>
            <a:r>
              <a:rPr lang="pt-BR" altLang="pt-BR" sz="4400"/>
              <a:t>Qual é o seu dom?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>
            <a:extLst>
              <a:ext uri="{FF2B5EF4-FFF2-40B4-BE49-F238E27FC236}">
                <a16:creationId xmlns:a16="http://schemas.microsoft.com/office/drawing/2014/main" id="{3AE0235C-AC69-4DAE-AC52-A6D7E22D18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716338"/>
            <a:ext cx="8229600" cy="2925762"/>
          </a:xfrm>
        </p:spPr>
        <p:txBody>
          <a:bodyPr/>
          <a:lstStyle/>
          <a:p>
            <a:r>
              <a:rPr lang="pt-BR" altLang="pt-BR" sz="6600">
                <a:solidFill>
                  <a:schemeClr val="bg1"/>
                </a:solidFill>
              </a:rPr>
              <a:t>Deus quer que usemos nossas capacidades.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8480FB57-1885-475A-AFA1-9A38FB716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76300"/>
            <a:ext cx="8229600" cy="5289550"/>
          </a:xfrm>
        </p:spPr>
        <p:txBody>
          <a:bodyPr/>
          <a:lstStyle/>
          <a:p>
            <a:pPr marL="609600" indent="-609600"/>
            <a:r>
              <a:rPr lang="pt-BR" altLang="pt-BR" sz="4800">
                <a:latin typeface="Verdana" panose="020B0604030504040204" pitchFamily="34" charset="0"/>
              </a:rPr>
              <a:t>Para edificar a igreja na unidade da fé.</a:t>
            </a:r>
          </a:p>
          <a:p>
            <a:pPr marL="609600" indent="-609600"/>
            <a:r>
              <a:rPr lang="pt-BR" altLang="pt-BR" sz="4800">
                <a:latin typeface="Verdana" panose="020B0604030504040204" pitchFamily="34" charset="0"/>
              </a:rPr>
              <a:t>Para proteger de desvios doutrinários.</a:t>
            </a:r>
          </a:p>
          <a:p>
            <a:pPr marL="609600" indent="-609600"/>
            <a:r>
              <a:rPr lang="pt-BR" altLang="pt-BR" sz="4800">
                <a:latin typeface="Verdana" panose="020B0604030504040204" pitchFamily="34" charset="0"/>
              </a:rPr>
              <a:t>Para que a igreja cresça na verdade, em amor.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 b="-3417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>
            <a:extLst>
              <a:ext uri="{FF2B5EF4-FFF2-40B4-BE49-F238E27FC236}">
                <a16:creationId xmlns:a16="http://schemas.microsoft.com/office/drawing/2014/main" id="{AC9D9239-B347-4663-9493-63627E9295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076700"/>
            <a:ext cx="8229600" cy="2232025"/>
          </a:xfrm>
        </p:spPr>
        <p:txBody>
          <a:bodyPr/>
          <a:lstStyle/>
          <a:p>
            <a:r>
              <a:rPr lang="pt-BR" altLang="pt-BR" sz="7200">
                <a:solidFill>
                  <a:srgbClr val="0000FF"/>
                </a:solidFill>
              </a:rPr>
              <a:t>Os males da igreja podem estar...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>
            <a:extLst>
              <a:ext uri="{FF2B5EF4-FFF2-40B4-BE49-F238E27FC236}">
                <a16:creationId xmlns:a16="http://schemas.microsoft.com/office/drawing/2014/main" id="{CE5B6747-D57C-41FC-BCAD-7EBEAA21B2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537075"/>
          </a:xfrm>
        </p:spPr>
        <p:txBody>
          <a:bodyPr/>
          <a:lstStyle/>
          <a:p>
            <a:pPr marL="609600" indent="-609600"/>
            <a:r>
              <a:rPr lang="pt-BR" altLang="pt-BR" sz="4400"/>
              <a:t>Numa irmandade que ainda não descobriu ou não exerce seus dons.</a:t>
            </a:r>
          </a:p>
          <a:p>
            <a:pPr marL="609600" indent="-609600"/>
            <a:r>
              <a:rPr lang="pt-BR" altLang="pt-BR" sz="4400"/>
              <a:t>Num exército que não aprendeu a usar as armas que o Espírito Santo lhe deu.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>
            <a:extLst>
              <a:ext uri="{FF2B5EF4-FFF2-40B4-BE49-F238E27FC236}">
                <a16:creationId xmlns:a16="http://schemas.microsoft.com/office/drawing/2014/main" id="{0E374138-C3D3-497F-8FD3-06F01EE44F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77875"/>
            <a:ext cx="8229600" cy="5530850"/>
          </a:xfrm>
        </p:spPr>
        <p:txBody>
          <a:bodyPr/>
          <a:lstStyle/>
          <a:p>
            <a:r>
              <a:rPr lang="pt-BR" altLang="pt-BR" sz="8000">
                <a:solidFill>
                  <a:schemeClr val="bg1"/>
                </a:solidFill>
              </a:rPr>
              <a:t>Sejamos uma IGREJA ATUANTE!</a:t>
            </a:r>
          </a:p>
        </p:txBody>
      </p:sp>
      <p:pic>
        <p:nvPicPr>
          <p:cNvPr id="50181" name="Picture 5" descr="log_ucb">
            <a:extLst>
              <a:ext uri="{FF2B5EF4-FFF2-40B4-BE49-F238E27FC236}">
                <a16:creationId xmlns:a16="http://schemas.microsoft.com/office/drawing/2014/main" id="{DB81A103-2733-4EDD-B5E0-77E226F16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183313"/>
            <a:ext cx="1403350" cy="67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9425DA7-E0B4-44DE-9B4F-F7A7021DD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430337"/>
          </a:xfrm>
        </p:spPr>
        <p:txBody>
          <a:bodyPr/>
          <a:lstStyle/>
          <a:p>
            <a:r>
              <a:rPr lang="pt-BR" altLang="pt-BR" sz="4000" b="1"/>
              <a:t>Estamos numa época de </a:t>
            </a:r>
            <a:br>
              <a:rPr lang="pt-BR" altLang="pt-BR" sz="4000" b="1"/>
            </a:br>
            <a:r>
              <a:rPr lang="pt-BR" altLang="pt-BR" sz="4000" b="1"/>
              <a:t>ação e progresso em tudo.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D967BA4-C640-44B3-B549-1DF8B49C3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marL="609600" indent="-609600">
              <a:buClr>
                <a:srgbClr val="FFFF00"/>
              </a:buClr>
            </a:pPr>
            <a:r>
              <a:rPr lang="pt-BR" altLang="pt-BR" sz="5400"/>
              <a:t>Até as técnicas do mal estão sofisticadas.</a:t>
            </a:r>
          </a:p>
          <a:p>
            <a:pPr marL="609600" indent="-609600">
              <a:buClr>
                <a:srgbClr val="FFFF00"/>
              </a:buClr>
            </a:pPr>
            <a:r>
              <a:rPr lang="pt-BR" altLang="pt-BR" sz="5400"/>
              <a:t>Os desafios da igreja são maiores.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>
            <a:extLst>
              <a:ext uri="{FF2B5EF4-FFF2-40B4-BE49-F238E27FC236}">
                <a16:creationId xmlns:a16="http://schemas.microsoft.com/office/drawing/2014/main" id="{F5C7237F-DAC4-4CE7-BCBB-EA7CFB4A8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074863"/>
            <a:ext cx="8229600" cy="2217737"/>
          </a:xfrm>
        </p:spPr>
        <p:txBody>
          <a:bodyPr/>
          <a:lstStyle/>
          <a:p>
            <a:r>
              <a:rPr lang="pt-BR" altLang="pt-BR" sz="5400">
                <a:solidFill>
                  <a:srgbClr val="0000FF"/>
                </a:solidFill>
              </a:rPr>
              <a:t>Efésios 4:8, 11-15</a:t>
            </a:r>
            <a:br>
              <a:rPr lang="pt-BR" altLang="pt-BR" sz="5400">
                <a:solidFill>
                  <a:srgbClr val="0000FF"/>
                </a:solidFill>
              </a:rPr>
            </a:br>
            <a:r>
              <a:rPr lang="pt-BR" altLang="pt-BR"/>
              <a:t>O que esse texto nos ensina?</a:t>
            </a:r>
            <a:endParaRPr lang="pt-BR" altLang="pt-BR" sz="480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>
            <a:extLst>
              <a:ext uri="{FF2B5EF4-FFF2-40B4-BE49-F238E27FC236}">
                <a16:creationId xmlns:a16="http://schemas.microsoft.com/office/drawing/2014/main" id="{0ABAE730-AFBD-44E6-BE8D-1C145D0B7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6438"/>
            <a:ext cx="8229600" cy="5459412"/>
          </a:xfrm>
          <a:ln>
            <a:solidFill>
              <a:srgbClr val="CC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7200" b="1">
                <a:solidFill>
                  <a:srgbClr val="0000FF"/>
                </a:solidFill>
              </a:rPr>
              <a:t>Devemos exercer os dons para que a igreja seja edificada.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6B6C121B-67B7-42D8-8356-FD336A89E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430463"/>
            <a:ext cx="8229600" cy="1719262"/>
          </a:xfrm>
        </p:spPr>
        <p:txBody>
          <a:bodyPr/>
          <a:lstStyle/>
          <a:p>
            <a:r>
              <a:rPr lang="pt-BR" altLang="pt-BR" sz="10600">
                <a:solidFill>
                  <a:schemeClr val="tx1"/>
                </a:solidFill>
              </a:rPr>
              <a:t>Para quê?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6C365F8-56DF-4DF5-B8C6-3C4B2798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b="1">
                <a:latin typeface="Verdana" panose="020B0604030504040204" pitchFamily="34" charset="0"/>
              </a:rPr>
              <a:t>I – Para que a igreja seja edificada </a:t>
            </a:r>
            <a:r>
              <a:rPr lang="pt-BR" altLang="pt-BR" sz="4000" b="1" u="sng">
                <a:latin typeface="Verdana" panose="020B0604030504040204" pitchFamily="34" charset="0"/>
              </a:rPr>
              <a:t>na unidade da fé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8CC5A68-6B4B-4629-9996-32EDF0CD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671638"/>
            <a:ext cx="8229600" cy="4781550"/>
          </a:xfrm>
        </p:spPr>
        <p:txBody>
          <a:bodyPr/>
          <a:lstStyle/>
          <a:p>
            <a:pPr>
              <a:buFontTx/>
              <a:buNone/>
            </a:pPr>
            <a:r>
              <a:rPr lang="pt-BR" altLang="pt-BR" sz="3000" b="1"/>
              <a:t>A)  A unidade é o alvo supremo.</a:t>
            </a:r>
          </a:p>
          <a:p>
            <a:pPr>
              <a:buFontTx/>
              <a:buNone/>
            </a:pPr>
            <a:r>
              <a:rPr lang="pt-BR" altLang="pt-BR" sz="3000"/>
              <a:t>	1. Todos unidos – foi o grande desejo de Jesus.</a:t>
            </a:r>
          </a:p>
          <a:p>
            <a:pPr>
              <a:buFontTx/>
              <a:buNone/>
            </a:pPr>
            <a:r>
              <a:rPr lang="pt-BR" altLang="pt-BR" sz="3000"/>
              <a:t>	2. Isso somente ocorre se exercermos os dons que Jesus nos deu pelo Espírito Santo.</a:t>
            </a:r>
          </a:p>
          <a:p>
            <a:pPr>
              <a:buFontTx/>
              <a:buNone/>
            </a:pPr>
            <a:r>
              <a:rPr lang="pt-BR" altLang="pt-BR" sz="3000"/>
              <a:t>	3. Os dons são para a UNIDADE do “conhecimento de Cristo”</a:t>
            </a:r>
          </a:p>
          <a:p>
            <a:pPr>
              <a:buFontTx/>
              <a:buNone/>
            </a:pPr>
            <a:r>
              <a:rPr lang="pt-BR" altLang="pt-BR" sz="3000"/>
              <a:t>	4. Os dons também produzem UNIDADE na “perfeita varonilidade”.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8821AA5C-6452-40F4-9B2C-731FA3B88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4951413"/>
            <a:ext cx="8229600" cy="1790700"/>
          </a:xfrm>
        </p:spPr>
        <p:txBody>
          <a:bodyPr/>
          <a:lstStyle/>
          <a:p>
            <a:r>
              <a:rPr lang="pt-BR" altLang="pt-BR" sz="6000">
                <a:solidFill>
                  <a:schemeClr val="bg1"/>
                </a:solidFill>
              </a:rPr>
              <a:t>Jesus transforma </a:t>
            </a:r>
            <a:br>
              <a:rPr lang="pt-BR" altLang="pt-BR" sz="6000">
                <a:solidFill>
                  <a:schemeClr val="bg1"/>
                </a:solidFill>
              </a:rPr>
            </a:br>
            <a:r>
              <a:rPr lang="pt-BR" altLang="pt-BR" sz="6000">
                <a:solidFill>
                  <a:schemeClr val="bg1"/>
                </a:solidFill>
              </a:rPr>
              <a:t>quem O contempla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D81C206-DEB5-4F43-A50B-7E20B06A1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b="1">
                <a:latin typeface="Verdana" panose="020B0604030504040204" pitchFamily="34" charset="0"/>
              </a:rPr>
              <a:t>II – Para que a igreja seja</a:t>
            </a:r>
            <a:r>
              <a:rPr lang="pt-BR" altLang="pt-BR" sz="3200" b="1" u="sng">
                <a:latin typeface="Verdana" panose="020B0604030504040204" pitchFamily="34" charset="0"/>
              </a:rPr>
              <a:t> protegida dos erros deste tempo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C962035-C328-4455-9B87-6C5E70E82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782763"/>
            <a:ext cx="8229600" cy="452596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t-BR" altLang="pt-BR" sz="3400" b="1"/>
              <a:t>A) Os dons dão maioridade à igreja</a:t>
            </a:r>
          </a:p>
          <a:p>
            <a:pPr marL="0" indent="0">
              <a:buFontTx/>
              <a:buNone/>
            </a:pPr>
            <a:r>
              <a:rPr lang="pt-BR" altLang="pt-BR" sz="3400"/>
              <a:t>1. Amadurecem os irmãos da igreja.</a:t>
            </a:r>
          </a:p>
          <a:p>
            <a:pPr marL="0" indent="0">
              <a:buFontTx/>
              <a:buNone/>
            </a:pPr>
            <a:r>
              <a:rPr lang="pt-BR" altLang="pt-BR" sz="3400"/>
              <a:t>2. É na confiança mútua que a igreja se torna sólida. Os mais velhos ajudam os mais novos.</a:t>
            </a:r>
          </a:p>
          <a:p>
            <a:pPr marL="0" indent="0">
              <a:buFontTx/>
              <a:buNone/>
            </a:pPr>
            <a:r>
              <a:rPr lang="pt-BR" altLang="pt-BR" sz="3400"/>
              <a:t>3. Deus apela para que os que têm dons os usem muito, e busquem mais dons para servir.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25C46B6-B154-469D-A4E1-5E00A6A6A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200" b="1">
                <a:latin typeface="Verdana" panose="020B0604030504040204" pitchFamily="34" charset="0"/>
              </a:rPr>
              <a:t>III – Para que a igreja cresça</a:t>
            </a:r>
            <a:br>
              <a:rPr lang="pt-BR" altLang="pt-BR" sz="3200" b="1">
                <a:latin typeface="Verdana" panose="020B0604030504040204" pitchFamily="34" charset="0"/>
              </a:rPr>
            </a:br>
            <a:r>
              <a:rPr lang="pt-BR" altLang="pt-BR" sz="3200" b="1">
                <a:latin typeface="Verdana" panose="020B0604030504040204" pitchFamily="34" charset="0"/>
              </a:rPr>
              <a:t> </a:t>
            </a:r>
            <a:r>
              <a:rPr lang="pt-BR" altLang="pt-BR" sz="3200" b="1" u="sng">
                <a:latin typeface="Verdana" panose="020B0604030504040204" pitchFamily="34" charset="0"/>
              </a:rPr>
              <a:t>na verdade em amor.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C02C101-BBEA-4CE5-B859-ACE1100F7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t-BR" altLang="pt-BR" sz="3400" b="1"/>
              <a:t>A) A verdade tem que ser “com amor”</a:t>
            </a:r>
          </a:p>
          <a:p>
            <a:pPr marL="990600" lvl="1" indent="-533400">
              <a:buFontTx/>
              <a:buAutoNum type="arabicPeriod"/>
            </a:pPr>
            <a:r>
              <a:rPr lang="pt-BR" altLang="pt-BR" sz="3600"/>
              <a:t>Há verdade sem amor</a:t>
            </a:r>
          </a:p>
          <a:p>
            <a:pPr marL="990600" lvl="1" indent="-533400">
              <a:buFontTx/>
              <a:buAutoNum type="arabicPeriod"/>
            </a:pPr>
            <a:r>
              <a:rPr lang="pt-BR" altLang="pt-BR" sz="3600"/>
              <a:t>Todos os que atacam a igreja acreditam ter a verdade.</a:t>
            </a:r>
          </a:p>
          <a:p>
            <a:pPr marL="990600" lvl="1" indent="-533400">
              <a:buFontTx/>
              <a:buAutoNum type="arabicPeriod"/>
            </a:pPr>
            <a:r>
              <a:rPr lang="pt-BR" altLang="pt-BR" sz="3600"/>
              <a:t>Todas as partes devem cooperar “com amor”.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uiExpand="1" build="p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276</Words>
  <Application>Microsoft Office PowerPoint</Application>
  <PresentationFormat>Apresentação na tela (4:3)</PresentationFormat>
  <Paragraphs>36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Verdana</vt:lpstr>
      <vt:lpstr>Design padrão</vt:lpstr>
      <vt:lpstr>O SENHOR DAS NOSSAS CAPACIDADES</vt:lpstr>
      <vt:lpstr>Estamos numa época de  ação e progresso em tudo.</vt:lpstr>
      <vt:lpstr>Efésios 4:8, 11-15 O que esse texto nos ensina?</vt:lpstr>
      <vt:lpstr>Devemos exercer os dons para que a igreja seja edificada.</vt:lpstr>
      <vt:lpstr>Para quê?</vt:lpstr>
      <vt:lpstr>I – Para que a igreja seja edificada na unidade da fé</vt:lpstr>
      <vt:lpstr>Jesus transforma  quem O contempla</vt:lpstr>
      <vt:lpstr>II – Para que a igreja seja protegida dos erros deste tempo</vt:lpstr>
      <vt:lpstr>III – Para que a igreja cresça  na verdade em amor.</vt:lpstr>
      <vt:lpstr>Apresentação do PowerPoint</vt:lpstr>
      <vt:lpstr>Deus quer que usemos nossas capacidades.</vt:lpstr>
      <vt:lpstr>Apresentação do PowerPoint</vt:lpstr>
      <vt:lpstr>Os males da igreja podem estar...</vt:lpstr>
      <vt:lpstr>Apresentação do PowerPoint</vt:lpstr>
      <vt:lpstr>Sejamos uma IGREJA ATUANTE!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SENHOR DAS NOSSAS CAPACIDADES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32</cp:revision>
  <dcterms:created xsi:type="dcterms:W3CDTF">2004-10-01T17:01:30Z</dcterms:created>
  <dcterms:modified xsi:type="dcterms:W3CDTF">2019-10-21T12:43:27Z</dcterms:modified>
  <cp:category>FIDELIDADE</cp:category>
</cp:coreProperties>
</file>