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63" r:id="rId5"/>
    <p:sldId id="260" r:id="rId6"/>
    <p:sldId id="261" r:id="rId7"/>
    <p:sldId id="262" r:id="rId8"/>
    <p:sldId id="259"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pt-B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815" autoAdjust="0"/>
  </p:normalViewPr>
  <p:slideViewPr>
    <p:cSldViewPr>
      <p:cViewPr varScale="1">
        <p:scale>
          <a:sx n="59" d="100"/>
          <a:sy n="59" d="100"/>
        </p:scale>
        <p:origin x="171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smtClean="0"/>
            </a:lvl1pPr>
          </a:lstStyle>
          <a:p>
            <a:pPr>
              <a:defRPr/>
            </a:pPr>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B1A98B62-E4EF-4F56-B2BA-7C03ADD8D763}" type="datetimeFigureOut">
              <a:rPr lang="pt-BR"/>
              <a:pPr>
                <a:defRPr/>
              </a:pPr>
              <a:t>26/10/2016</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pt-BR" noProof="0" smtClean="0"/>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smtClean="0"/>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01171142-C5E3-4C4E-9439-F064AB4F41F4}" type="slidenum">
              <a:rPr lang="pt-BR"/>
              <a:pPr>
                <a:defRPr/>
              </a:pPr>
              <a:t>‹nº›</a:t>
            </a:fld>
            <a:endParaRPr lang="pt-BR"/>
          </a:p>
        </p:txBody>
      </p:sp>
    </p:spTree>
    <p:extLst>
      <p:ext uri="{BB962C8B-B14F-4D97-AF65-F5344CB8AC3E}">
        <p14:creationId xmlns:p14="http://schemas.microsoft.com/office/powerpoint/2010/main" val="41098572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5"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a:spcBef>
                <a:spcPct val="0"/>
              </a:spcBef>
            </a:pPr>
            <a:r>
              <a:rPr lang="pt-BR" altLang="pt-BR" b="1" smtClean="0"/>
              <a:t>www.4tons.com</a:t>
            </a:r>
          </a:p>
          <a:p>
            <a:pPr algn="ctr">
              <a:spcBef>
                <a:spcPct val="0"/>
              </a:spcBef>
            </a:pPr>
            <a:r>
              <a:rPr lang="pt-BR" altLang="pt-BR" b="1" smtClean="0"/>
              <a:t>Pr. Marcelo Augusto de Carvalho</a:t>
            </a:r>
          </a:p>
          <a:p>
            <a:pPr>
              <a:spcBef>
                <a:spcPct val="0"/>
              </a:spcBef>
            </a:pPr>
            <a:endParaRPr lang="pt-BR" altLang="pt-BR" smtClean="0"/>
          </a:p>
        </p:txBody>
      </p:sp>
      <p:sp>
        <p:nvSpPr>
          <p:cNvPr id="3076"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AC265CB-BFAC-4E40-82D6-E0595884D50E}" type="slidenum">
              <a:rPr lang="pt-BR" altLang="pt-BR"/>
              <a:pPr/>
              <a:t>1</a:t>
            </a:fld>
            <a:endParaRPr lang="pt-BR" altLang="pt-BR"/>
          </a:p>
        </p:txBody>
      </p:sp>
    </p:spTree>
    <p:extLst>
      <p:ext uri="{BB962C8B-B14F-4D97-AF65-F5344CB8AC3E}">
        <p14:creationId xmlns:p14="http://schemas.microsoft.com/office/powerpoint/2010/main" val="3720841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6" name="Rectangle 6"/>
          <p:cNvSpPr>
            <a:spLocks noGrp="1" noChangeArrowheads="1"/>
          </p:cNvSpPr>
          <p:nvPr>
            <p:ph type="sldNum" sz="quarter" idx="12"/>
          </p:nvPr>
        </p:nvSpPr>
        <p:spPr>
          <a:ln/>
        </p:spPr>
        <p:txBody>
          <a:bodyPr/>
          <a:lstStyle>
            <a:lvl1pPr>
              <a:defRPr/>
            </a:lvl1pPr>
          </a:lstStyle>
          <a:p>
            <a:pPr>
              <a:defRPr/>
            </a:pPr>
            <a:fld id="{099D05CA-3E25-4F90-BDC5-D3EEB8AC1070}" type="slidenum">
              <a:rPr lang="pt-BR" altLang="pt-BR"/>
              <a:pPr>
                <a:defRPr/>
              </a:pPr>
              <a:t>‹nº›</a:t>
            </a:fld>
            <a:endParaRPr lang="pt-BR" altLang="pt-BR"/>
          </a:p>
        </p:txBody>
      </p:sp>
    </p:spTree>
    <p:extLst>
      <p:ext uri="{BB962C8B-B14F-4D97-AF65-F5344CB8AC3E}">
        <p14:creationId xmlns:p14="http://schemas.microsoft.com/office/powerpoint/2010/main" val="2330014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6" name="Rectangle 6"/>
          <p:cNvSpPr>
            <a:spLocks noGrp="1" noChangeArrowheads="1"/>
          </p:cNvSpPr>
          <p:nvPr>
            <p:ph type="sldNum" sz="quarter" idx="12"/>
          </p:nvPr>
        </p:nvSpPr>
        <p:spPr>
          <a:ln/>
        </p:spPr>
        <p:txBody>
          <a:bodyPr/>
          <a:lstStyle>
            <a:lvl1pPr>
              <a:defRPr/>
            </a:lvl1pPr>
          </a:lstStyle>
          <a:p>
            <a:pPr>
              <a:defRPr/>
            </a:pPr>
            <a:fld id="{A17588E2-6DCD-4F8A-8467-5ABAD428EDF9}" type="slidenum">
              <a:rPr lang="pt-BR" altLang="pt-BR"/>
              <a:pPr>
                <a:defRPr/>
              </a:pPr>
              <a:t>‹nº›</a:t>
            </a:fld>
            <a:endParaRPr lang="pt-BR" altLang="pt-BR"/>
          </a:p>
        </p:txBody>
      </p:sp>
    </p:spTree>
    <p:extLst>
      <p:ext uri="{BB962C8B-B14F-4D97-AF65-F5344CB8AC3E}">
        <p14:creationId xmlns:p14="http://schemas.microsoft.com/office/powerpoint/2010/main" val="3784481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6" name="Rectangle 6"/>
          <p:cNvSpPr>
            <a:spLocks noGrp="1" noChangeArrowheads="1"/>
          </p:cNvSpPr>
          <p:nvPr>
            <p:ph type="sldNum" sz="quarter" idx="12"/>
          </p:nvPr>
        </p:nvSpPr>
        <p:spPr>
          <a:ln/>
        </p:spPr>
        <p:txBody>
          <a:bodyPr/>
          <a:lstStyle>
            <a:lvl1pPr>
              <a:defRPr/>
            </a:lvl1pPr>
          </a:lstStyle>
          <a:p>
            <a:pPr>
              <a:defRPr/>
            </a:pPr>
            <a:fld id="{8D845F5F-6C67-42AE-98EF-0A36E3B30CC3}" type="slidenum">
              <a:rPr lang="pt-BR" altLang="pt-BR"/>
              <a:pPr>
                <a:defRPr/>
              </a:pPr>
              <a:t>‹nº›</a:t>
            </a:fld>
            <a:endParaRPr lang="pt-BR" altLang="pt-BR"/>
          </a:p>
        </p:txBody>
      </p:sp>
    </p:spTree>
    <p:extLst>
      <p:ext uri="{BB962C8B-B14F-4D97-AF65-F5344CB8AC3E}">
        <p14:creationId xmlns:p14="http://schemas.microsoft.com/office/powerpoint/2010/main" val="1155703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6" name="Rectangle 6"/>
          <p:cNvSpPr>
            <a:spLocks noGrp="1" noChangeArrowheads="1"/>
          </p:cNvSpPr>
          <p:nvPr>
            <p:ph type="sldNum" sz="quarter" idx="12"/>
          </p:nvPr>
        </p:nvSpPr>
        <p:spPr>
          <a:ln/>
        </p:spPr>
        <p:txBody>
          <a:bodyPr/>
          <a:lstStyle>
            <a:lvl1pPr>
              <a:defRPr/>
            </a:lvl1pPr>
          </a:lstStyle>
          <a:p>
            <a:pPr>
              <a:defRPr/>
            </a:pPr>
            <a:fld id="{6A03DE89-5718-4B1F-BEF6-4621D3717261}" type="slidenum">
              <a:rPr lang="pt-BR" altLang="pt-BR"/>
              <a:pPr>
                <a:defRPr/>
              </a:pPr>
              <a:t>‹nº›</a:t>
            </a:fld>
            <a:endParaRPr lang="pt-BR" altLang="pt-BR"/>
          </a:p>
        </p:txBody>
      </p:sp>
    </p:spTree>
    <p:extLst>
      <p:ext uri="{BB962C8B-B14F-4D97-AF65-F5344CB8AC3E}">
        <p14:creationId xmlns:p14="http://schemas.microsoft.com/office/powerpoint/2010/main" val="533817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smtClean="0"/>
              <a:t>Clique para editar 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6" name="Rectangle 6"/>
          <p:cNvSpPr>
            <a:spLocks noGrp="1" noChangeArrowheads="1"/>
          </p:cNvSpPr>
          <p:nvPr>
            <p:ph type="sldNum" sz="quarter" idx="12"/>
          </p:nvPr>
        </p:nvSpPr>
        <p:spPr>
          <a:ln/>
        </p:spPr>
        <p:txBody>
          <a:bodyPr/>
          <a:lstStyle>
            <a:lvl1pPr>
              <a:defRPr/>
            </a:lvl1pPr>
          </a:lstStyle>
          <a:p>
            <a:pPr>
              <a:defRPr/>
            </a:pPr>
            <a:fld id="{85C9EA7A-CBC0-4D65-A66E-74A8C2EDBE50}" type="slidenum">
              <a:rPr lang="pt-BR" altLang="pt-BR"/>
              <a:pPr>
                <a:defRPr/>
              </a:pPr>
              <a:t>‹nº›</a:t>
            </a:fld>
            <a:endParaRPr lang="pt-BR" altLang="pt-BR"/>
          </a:p>
        </p:txBody>
      </p:sp>
    </p:spTree>
    <p:extLst>
      <p:ext uri="{BB962C8B-B14F-4D97-AF65-F5344CB8AC3E}">
        <p14:creationId xmlns:p14="http://schemas.microsoft.com/office/powerpoint/2010/main" val="348266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7" name="Rectangle 6"/>
          <p:cNvSpPr>
            <a:spLocks noGrp="1" noChangeArrowheads="1"/>
          </p:cNvSpPr>
          <p:nvPr>
            <p:ph type="sldNum" sz="quarter" idx="12"/>
          </p:nvPr>
        </p:nvSpPr>
        <p:spPr>
          <a:ln/>
        </p:spPr>
        <p:txBody>
          <a:bodyPr/>
          <a:lstStyle>
            <a:lvl1pPr>
              <a:defRPr/>
            </a:lvl1pPr>
          </a:lstStyle>
          <a:p>
            <a:pPr>
              <a:defRPr/>
            </a:pPr>
            <a:fld id="{C5B600BD-672D-4F43-B98D-7686F3A51AEB}" type="slidenum">
              <a:rPr lang="pt-BR" altLang="pt-BR"/>
              <a:pPr>
                <a:defRPr/>
              </a:pPr>
              <a:t>‹nº›</a:t>
            </a:fld>
            <a:endParaRPr lang="pt-BR" altLang="pt-BR"/>
          </a:p>
        </p:txBody>
      </p:sp>
    </p:spTree>
    <p:extLst>
      <p:ext uri="{BB962C8B-B14F-4D97-AF65-F5344CB8AC3E}">
        <p14:creationId xmlns:p14="http://schemas.microsoft.com/office/powerpoint/2010/main" val="2326914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630238" y="2505075"/>
            <a:ext cx="386873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29150" y="2505075"/>
            <a:ext cx="38877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8"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9" name="Rectangle 6"/>
          <p:cNvSpPr>
            <a:spLocks noGrp="1" noChangeArrowheads="1"/>
          </p:cNvSpPr>
          <p:nvPr>
            <p:ph type="sldNum" sz="quarter" idx="12"/>
          </p:nvPr>
        </p:nvSpPr>
        <p:spPr>
          <a:ln/>
        </p:spPr>
        <p:txBody>
          <a:bodyPr/>
          <a:lstStyle>
            <a:lvl1pPr>
              <a:defRPr/>
            </a:lvl1pPr>
          </a:lstStyle>
          <a:p>
            <a:pPr>
              <a:defRPr/>
            </a:pPr>
            <a:fld id="{72EA6287-BC8A-4D17-AEF4-A71C3E0B64E9}" type="slidenum">
              <a:rPr lang="pt-BR" altLang="pt-BR"/>
              <a:pPr>
                <a:defRPr/>
              </a:pPr>
              <a:t>‹nº›</a:t>
            </a:fld>
            <a:endParaRPr lang="pt-BR" altLang="pt-BR"/>
          </a:p>
        </p:txBody>
      </p:sp>
    </p:spTree>
    <p:extLst>
      <p:ext uri="{BB962C8B-B14F-4D97-AF65-F5344CB8AC3E}">
        <p14:creationId xmlns:p14="http://schemas.microsoft.com/office/powerpoint/2010/main" val="3520902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5" name="Rectangle 6"/>
          <p:cNvSpPr>
            <a:spLocks noGrp="1" noChangeArrowheads="1"/>
          </p:cNvSpPr>
          <p:nvPr>
            <p:ph type="sldNum" sz="quarter" idx="12"/>
          </p:nvPr>
        </p:nvSpPr>
        <p:spPr>
          <a:ln/>
        </p:spPr>
        <p:txBody>
          <a:bodyPr/>
          <a:lstStyle>
            <a:lvl1pPr>
              <a:defRPr/>
            </a:lvl1pPr>
          </a:lstStyle>
          <a:p>
            <a:pPr>
              <a:defRPr/>
            </a:pPr>
            <a:fld id="{D0FF2C47-AE0E-4644-9E15-58E3D64BA3EA}" type="slidenum">
              <a:rPr lang="pt-BR" altLang="pt-BR"/>
              <a:pPr>
                <a:defRPr/>
              </a:pPr>
              <a:t>‹nº›</a:t>
            </a:fld>
            <a:endParaRPr lang="pt-BR" altLang="pt-BR"/>
          </a:p>
        </p:txBody>
      </p:sp>
    </p:spTree>
    <p:extLst>
      <p:ext uri="{BB962C8B-B14F-4D97-AF65-F5344CB8AC3E}">
        <p14:creationId xmlns:p14="http://schemas.microsoft.com/office/powerpoint/2010/main" val="2452844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3"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4" name="Rectangle 6"/>
          <p:cNvSpPr>
            <a:spLocks noGrp="1" noChangeArrowheads="1"/>
          </p:cNvSpPr>
          <p:nvPr>
            <p:ph type="sldNum" sz="quarter" idx="12"/>
          </p:nvPr>
        </p:nvSpPr>
        <p:spPr>
          <a:ln/>
        </p:spPr>
        <p:txBody>
          <a:bodyPr/>
          <a:lstStyle>
            <a:lvl1pPr>
              <a:defRPr/>
            </a:lvl1pPr>
          </a:lstStyle>
          <a:p>
            <a:pPr>
              <a:defRPr/>
            </a:pPr>
            <a:fld id="{95D5D253-CB34-473C-9D33-95E7B1C2932A}" type="slidenum">
              <a:rPr lang="pt-BR" altLang="pt-BR"/>
              <a:pPr>
                <a:defRPr/>
              </a:pPr>
              <a:t>‹nº›</a:t>
            </a:fld>
            <a:endParaRPr lang="pt-BR" altLang="pt-BR"/>
          </a:p>
        </p:txBody>
      </p:sp>
    </p:spTree>
    <p:extLst>
      <p:ext uri="{BB962C8B-B14F-4D97-AF65-F5344CB8AC3E}">
        <p14:creationId xmlns:p14="http://schemas.microsoft.com/office/powerpoint/2010/main" val="393535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7" name="Rectangle 6"/>
          <p:cNvSpPr>
            <a:spLocks noGrp="1" noChangeArrowheads="1"/>
          </p:cNvSpPr>
          <p:nvPr>
            <p:ph type="sldNum" sz="quarter" idx="12"/>
          </p:nvPr>
        </p:nvSpPr>
        <p:spPr>
          <a:ln/>
        </p:spPr>
        <p:txBody>
          <a:bodyPr/>
          <a:lstStyle>
            <a:lvl1pPr>
              <a:defRPr/>
            </a:lvl1pPr>
          </a:lstStyle>
          <a:p>
            <a:pPr>
              <a:defRPr/>
            </a:pPr>
            <a:fld id="{94D95C30-AC31-443E-AD3D-2F5D5B64C5F5}" type="slidenum">
              <a:rPr lang="pt-BR" altLang="pt-BR"/>
              <a:pPr>
                <a:defRPr/>
              </a:pPr>
              <a:t>‹nº›</a:t>
            </a:fld>
            <a:endParaRPr lang="pt-BR" altLang="pt-BR"/>
          </a:p>
        </p:txBody>
      </p:sp>
    </p:spTree>
    <p:extLst>
      <p:ext uri="{BB962C8B-B14F-4D97-AF65-F5344CB8AC3E}">
        <p14:creationId xmlns:p14="http://schemas.microsoft.com/office/powerpoint/2010/main" val="759899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7" name="Rectangle 6"/>
          <p:cNvSpPr>
            <a:spLocks noGrp="1" noChangeArrowheads="1"/>
          </p:cNvSpPr>
          <p:nvPr>
            <p:ph type="sldNum" sz="quarter" idx="12"/>
          </p:nvPr>
        </p:nvSpPr>
        <p:spPr>
          <a:ln/>
        </p:spPr>
        <p:txBody>
          <a:bodyPr/>
          <a:lstStyle>
            <a:lvl1pPr>
              <a:defRPr/>
            </a:lvl1pPr>
          </a:lstStyle>
          <a:p>
            <a:pPr>
              <a:defRPr/>
            </a:pPr>
            <a:fld id="{AFC5463A-6999-4F6F-94C8-59552B61A748}" type="slidenum">
              <a:rPr lang="pt-BR" altLang="pt-BR"/>
              <a:pPr>
                <a:defRPr/>
              </a:pPr>
              <a:t>‹nº›</a:t>
            </a:fld>
            <a:endParaRPr lang="pt-BR" altLang="pt-BR"/>
          </a:p>
        </p:txBody>
      </p:sp>
    </p:spTree>
    <p:extLst>
      <p:ext uri="{BB962C8B-B14F-4D97-AF65-F5344CB8AC3E}">
        <p14:creationId xmlns:p14="http://schemas.microsoft.com/office/powerpoint/2010/main" val="625694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altLang="pt-BR" smtClean="0"/>
              <a:t>Clique para editar o estilo do título mestre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pt-BR" altLang="pt-B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pt-BR" altLang="pt-B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4B5DA1B-2794-48F0-9AFB-0416AD32EAA6}"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457200" y="1916113"/>
            <a:ext cx="8229600" cy="4210050"/>
          </a:xfrm>
        </p:spPr>
        <p:txBody>
          <a:bodyPr/>
          <a:lstStyle/>
          <a:p>
            <a:pPr marL="0" indent="0" eaLnBrk="1" hangingPunct="1">
              <a:buFontTx/>
              <a:buNone/>
            </a:pPr>
            <a:r>
              <a:rPr lang="pt-BR" altLang="pt-BR" b="1" smtClean="0"/>
              <a:t>“Nosso Pai celeste tem mil maneiras de nos prover as necessidades, das quais nada sabemos. Os que aceitam como principio dar lugar supremo ao serviço de Deus, verão desvanecidas as perplexidades e terão caminho plano diante de si” - </a:t>
            </a:r>
            <a:r>
              <a:rPr lang="pt-BR" altLang="pt-BR" sz="2400" b="1" u="sng" smtClean="0"/>
              <a:t>A Ciência do Bom Viver, pág. 481.</a:t>
            </a:r>
            <a:r>
              <a:rPr lang="pt-BR" altLang="pt-BR" sz="2400" u="sng"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457200" y="1916113"/>
            <a:ext cx="7786688" cy="4210050"/>
          </a:xfrm>
        </p:spPr>
        <p:txBody>
          <a:bodyPr/>
          <a:lstStyle/>
          <a:p>
            <a:pPr marL="92075" indent="0" eaLnBrk="1" hangingPunct="1">
              <a:buFontTx/>
              <a:buNone/>
            </a:pPr>
            <a:r>
              <a:rPr lang="pt-BR" altLang="pt-BR" b="1" smtClean="0"/>
              <a:t>PARA ALGUNS, DEUS FAZ POUCO</a:t>
            </a:r>
          </a:p>
          <a:p>
            <a:pPr marL="92075" indent="0" eaLnBrk="1" hangingPunct="1">
              <a:buFontTx/>
              <a:buNone/>
            </a:pPr>
            <a:r>
              <a:rPr lang="pt-BR" altLang="pt-BR" b="1" smtClean="0"/>
              <a:t>	</a:t>
            </a:r>
            <a:endParaRPr lang="pt-BR" altLang="pt-BR" smtClean="0"/>
          </a:p>
          <a:p>
            <a:pPr marL="92075" indent="0" eaLnBrk="1" hangingPunct="1">
              <a:buFontTx/>
              <a:buNone/>
            </a:pPr>
            <a:r>
              <a:rPr lang="pt-BR" altLang="pt-BR" b="1" smtClean="0"/>
              <a:t>Para que Deus nos dê a bendita dádiva de eliminar nossas perplexidades e prover caminho plano, temos de permitir-Lhe fazer Sua obra em nós.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755650" y="1844675"/>
            <a:ext cx="7931150" cy="4281488"/>
          </a:xfrm>
        </p:spPr>
        <p:txBody>
          <a:bodyPr/>
          <a:lstStyle/>
          <a:p>
            <a:pPr marL="0" indent="0" eaLnBrk="1" hangingPunct="1">
              <a:lnSpc>
                <a:spcPct val="90000"/>
              </a:lnSpc>
              <a:buFontTx/>
              <a:buNone/>
            </a:pPr>
            <a:r>
              <a:rPr lang="pt-BR" altLang="pt-BR" sz="2400" b="1" smtClean="0"/>
              <a:t>“Nós nos esforçamos demais para cuidar de nós mesmos. Ficamos desassossegados e muito nos falta para uma firme confiança em Deus. Muitos acabrunham-se e labutam, manobram e planejam, temendo vir a sofrer privações. Não se permitem tempo para orar nem para assistir a reuniões religiosas e, em seu cuidado de si mesmos, não dão a Deus chance de cuidar deles, e o Senhor não faz muito por eles, porque não Lhe dão oportunidade. Fazem demais em seu próprio favor, e demasiado pouco crêem e confiam em Deus.”</a:t>
            </a:r>
          </a:p>
          <a:p>
            <a:pPr marL="0" indent="0" eaLnBrk="1" hangingPunct="1">
              <a:lnSpc>
                <a:spcPct val="90000"/>
              </a:lnSpc>
              <a:buFontTx/>
              <a:buNone/>
            </a:pPr>
            <a:r>
              <a:rPr lang="pt-BR" altLang="pt-BR" sz="2400" b="1" smtClean="0"/>
              <a:t> - </a:t>
            </a:r>
            <a:r>
              <a:rPr lang="pt-BR" altLang="pt-BR" sz="1800" b="1" smtClean="0"/>
              <a:t>Testimonies, Vol. pág. 196.</a:t>
            </a:r>
          </a:p>
          <a:p>
            <a:pPr marL="0" indent="0" eaLnBrk="1" hangingPunct="1">
              <a:lnSpc>
                <a:spcPct val="90000"/>
              </a:lnSpc>
              <a:buFontTx/>
              <a:buNone/>
            </a:pPr>
            <a:endParaRPr lang="pt-BR" altLang="pt-BR" sz="1800" b="1" smtClean="0"/>
          </a:p>
          <a:p>
            <a:pPr marL="0" indent="0" eaLnBrk="1" hangingPunct="1">
              <a:lnSpc>
                <a:spcPct val="90000"/>
              </a:lnSpc>
              <a:buFontTx/>
              <a:buNone/>
            </a:pPr>
            <a:endParaRPr lang="pt-BR" altLang="pt-BR" sz="1800" b="1"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457200" y="1916113"/>
            <a:ext cx="8229600" cy="4210050"/>
          </a:xfrm>
        </p:spPr>
        <p:txBody>
          <a:bodyPr/>
          <a:lstStyle/>
          <a:p>
            <a:pPr marL="0" indent="0" eaLnBrk="1" hangingPunct="1">
              <a:buFontTx/>
              <a:buNone/>
            </a:pPr>
            <a:r>
              <a:rPr lang="pt-BR" altLang="pt-BR" b="1" smtClean="0"/>
              <a:t>“O pouco que é sábia e economicamente empregado no serviço do Senhor do Céu, aumentará no próprio ato de ser comunicado.” </a:t>
            </a:r>
          </a:p>
          <a:p>
            <a:pPr marL="0" indent="0" eaLnBrk="1" hangingPunct="1">
              <a:buFontTx/>
              <a:buNone/>
            </a:pPr>
            <a:endParaRPr lang="pt-BR" altLang="pt-BR" b="1" smtClean="0"/>
          </a:p>
          <a:p>
            <a:pPr marL="0" indent="0" eaLnBrk="1" hangingPunct="1">
              <a:buFontTx/>
              <a:buNone/>
            </a:pPr>
            <a:r>
              <a:rPr lang="pt-BR" altLang="pt-BR" smtClean="0"/>
              <a:t> </a:t>
            </a:r>
            <a:r>
              <a:rPr lang="pt-BR" altLang="pt-BR" sz="2800" b="1" u="sng" smtClean="0"/>
              <a:t>O Desejado de Todas as Nações</a:t>
            </a:r>
            <a:r>
              <a:rPr lang="pt-BR" altLang="pt-BR" sz="2800" u="sng" smtClean="0"/>
              <a:t>, pág. 371.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457200" y="1844675"/>
            <a:ext cx="8229600" cy="4281488"/>
          </a:xfrm>
        </p:spPr>
        <p:txBody>
          <a:bodyPr/>
          <a:lstStyle/>
          <a:p>
            <a:pPr marL="0" indent="0" eaLnBrk="1" hangingPunct="1">
              <a:lnSpc>
                <a:spcPct val="90000"/>
              </a:lnSpc>
            </a:pPr>
            <a:r>
              <a:rPr lang="pt-BR" altLang="pt-BR" sz="2800" b="1" smtClean="0"/>
              <a:t>DEUS PRIMEIRO</a:t>
            </a:r>
          </a:p>
          <a:p>
            <a:pPr marL="0" indent="0" eaLnBrk="1" hangingPunct="1">
              <a:lnSpc>
                <a:spcPct val="90000"/>
              </a:lnSpc>
            </a:pPr>
            <a:endParaRPr lang="pt-BR" altLang="pt-BR" sz="2800" smtClean="0"/>
          </a:p>
          <a:p>
            <a:pPr marL="0" indent="0" eaLnBrk="1" hangingPunct="1">
              <a:lnSpc>
                <a:spcPct val="90000"/>
              </a:lnSpc>
              <a:buFontTx/>
              <a:buNone/>
            </a:pPr>
            <a:r>
              <a:rPr lang="pt-BR" altLang="pt-BR" sz="2800" b="1" smtClean="0"/>
              <a:t>Isto, então, leva-nos ao único método aceito por Deus, na entrega de nossos dízimos e ofertas.</a:t>
            </a:r>
          </a:p>
          <a:p>
            <a:pPr marL="0" indent="0" eaLnBrk="1" hangingPunct="1">
              <a:lnSpc>
                <a:spcPct val="90000"/>
              </a:lnSpc>
              <a:buFontTx/>
              <a:buNone/>
            </a:pPr>
            <a:r>
              <a:rPr lang="pt-BR" altLang="pt-BR" sz="2800" b="1" smtClean="0"/>
              <a:t>“De todas as nossas receitas devemos fazer nossa primeira doação a Deus.... As solicitações e reivindicações de Deus são deixadas para o fim, se é que recebem qualquer atenção. </a:t>
            </a:r>
            <a:endParaRPr lang="pt-BR" altLang="pt-BR" sz="2800" u="sng"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457200" y="1989138"/>
            <a:ext cx="8229600" cy="4137025"/>
          </a:xfrm>
        </p:spPr>
        <p:txBody>
          <a:bodyPr/>
          <a:lstStyle/>
          <a:p>
            <a:pPr marL="0" indent="0" eaLnBrk="1" hangingPunct="1">
              <a:lnSpc>
                <a:spcPct val="90000"/>
              </a:lnSpc>
              <a:buFontTx/>
              <a:buNone/>
            </a:pPr>
            <a:r>
              <a:rPr lang="pt-BR" altLang="pt-BR" sz="2400" b="1" smtClean="0"/>
              <a:t>Entretanto nossa obra precisa de dez vezes mais recursos do que os judeus necessitavam.” </a:t>
            </a:r>
          </a:p>
          <a:p>
            <a:pPr marL="0" indent="0" eaLnBrk="1" hangingPunct="1">
              <a:lnSpc>
                <a:spcPct val="90000"/>
              </a:lnSpc>
              <a:buFontTx/>
              <a:buNone/>
            </a:pPr>
            <a:r>
              <a:rPr lang="pt-BR" altLang="pt-BR" sz="2400" smtClean="0"/>
              <a:t>                              		 - </a:t>
            </a:r>
            <a:r>
              <a:rPr lang="pt-BR" altLang="pt-BR" sz="2400" b="1" u="sng" smtClean="0"/>
              <a:t>Testimonies,</a:t>
            </a:r>
            <a:r>
              <a:rPr lang="pt-BR" altLang="pt-BR" sz="2400" u="sng" smtClean="0"/>
              <a:t> Vol. 4, pág. 474</a:t>
            </a:r>
          </a:p>
          <a:p>
            <a:pPr marL="0" indent="0" eaLnBrk="1" hangingPunct="1">
              <a:lnSpc>
                <a:spcPct val="90000"/>
              </a:lnSpc>
              <a:buFontTx/>
              <a:buNone/>
            </a:pPr>
            <a:endParaRPr lang="pt-BR" altLang="pt-BR" sz="2400" b="1" smtClean="0"/>
          </a:p>
          <a:p>
            <a:pPr marL="0" indent="0" eaLnBrk="1" hangingPunct="1">
              <a:lnSpc>
                <a:spcPct val="90000"/>
              </a:lnSpc>
              <a:buFontTx/>
              <a:buNone/>
            </a:pPr>
            <a:r>
              <a:rPr lang="pt-BR" altLang="pt-BR" sz="2400" b="1" smtClean="0"/>
              <a:t>“Poucos são os que consideram os sagrados direitos que Deus tem sobre eles quanto a darem o primeiro lugar às necessidades de Sua causa, atendendo por último aos próprios desejos.”  </a:t>
            </a:r>
          </a:p>
          <a:p>
            <a:pPr marL="0" indent="0" eaLnBrk="1" hangingPunct="1">
              <a:lnSpc>
                <a:spcPct val="90000"/>
              </a:lnSpc>
              <a:buFontTx/>
              <a:buNone/>
            </a:pPr>
            <a:r>
              <a:rPr lang="pt-BR" altLang="pt-BR" sz="2400" b="1" smtClean="0"/>
              <a:t>                                                                           	- </a:t>
            </a:r>
            <a:r>
              <a:rPr lang="pt-BR" altLang="pt-BR" sz="2400" b="1" u="sng" smtClean="0"/>
              <a:t>1 TS. 378</a:t>
            </a:r>
            <a:r>
              <a:rPr lang="pt-BR" altLang="pt-BR" sz="2400" b="1" smtClean="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457200" y="1844675"/>
            <a:ext cx="8229600" cy="4281488"/>
          </a:xfrm>
        </p:spPr>
        <p:txBody>
          <a:bodyPr/>
          <a:lstStyle/>
          <a:p>
            <a:pPr marL="0" indent="0" eaLnBrk="1" hangingPunct="1">
              <a:lnSpc>
                <a:spcPct val="80000"/>
              </a:lnSpc>
              <a:buFontTx/>
              <a:buNone/>
            </a:pPr>
            <a:r>
              <a:rPr lang="pt-BR" altLang="pt-BR" sz="2800" b="1" smtClean="0"/>
              <a:t>O PRINCIPIO DE PRIMEIRO DEUS, RELACIONADO COM A ABNEGAÇÃO E O DESENVOLVIMENTO DO CARÁTER.</a:t>
            </a:r>
          </a:p>
          <a:p>
            <a:pPr marL="0" indent="0" eaLnBrk="1" hangingPunct="1">
              <a:lnSpc>
                <a:spcPct val="80000"/>
              </a:lnSpc>
              <a:buFontTx/>
              <a:buNone/>
            </a:pPr>
            <a:endParaRPr lang="pt-BR" altLang="pt-BR" sz="2800" b="1" smtClean="0"/>
          </a:p>
          <a:p>
            <a:pPr marL="0" indent="0" eaLnBrk="1" hangingPunct="1">
              <a:lnSpc>
                <a:spcPct val="80000"/>
              </a:lnSpc>
              <a:buFontTx/>
              <a:buNone/>
            </a:pPr>
            <a:r>
              <a:rPr lang="pt-BR" altLang="pt-BR" sz="2800" b="1" smtClean="0"/>
              <a:t>Isto pode parecer ao coração humano uma exigência injusta e arbitrária, mas para Deus, que conhece as necessidades do homem, é uma necessidade absoluta. Não pode o homem aperfeiçoar o caráter requerido pelo céu, sem desenvolver a confiança, mediante a abnegação e sacrifício.</a:t>
            </a:r>
            <a:r>
              <a:rPr lang="pt-BR" altLang="pt-BR" sz="2800" smtClean="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457200" y="1916113"/>
            <a:ext cx="8229600" cy="4210050"/>
          </a:xfrm>
        </p:spPr>
        <p:txBody>
          <a:bodyPr/>
          <a:lstStyle/>
          <a:p>
            <a:pPr marL="0" indent="0" eaLnBrk="1" hangingPunct="1">
              <a:buFontTx/>
              <a:buNone/>
            </a:pPr>
            <a:r>
              <a:rPr lang="pt-BR" altLang="pt-BR" b="1" smtClean="0"/>
              <a:t>“É impossível alcançar a perfeição de caráter sem sacrifício de nós mesmo.” - </a:t>
            </a:r>
            <a:r>
              <a:rPr lang="pt-BR" altLang="pt-BR" b="1" u="sng" smtClean="0"/>
              <a:t>9T, 53</a:t>
            </a:r>
            <a:r>
              <a:rPr lang="pt-BR" altLang="pt-BR" b="1" smtClean="0"/>
              <a:t>.</a:t>
            </a:r>
          </a:p>
          <a:p>
            <a:pPr marL="0" indent="0" eaLnBrk="1" hangingPunct="1">
              <a:buFontTx/>
              <a:buNone/>
            </a:pPr>
            <a:endParaRPr lang="pt-BR" altLang="pt-BR" b="1" smtClean="0"/>
          </a:p>
          <a:p>
            <a:pPr marL="0" indent="0" eaLnBrk="1" hangingPunct="1">
              <a:buFontTx/>
              <a:buNone/>
            </a:pPr>
            <a:r>
              <a:rPr lang="pt-BR" altLang="pt-BR" b="1" smtClean="0"/>
              <a:t>“Então, disse Jesus a Seus discípulos: Se alguém quer vir após Mim, a si mesmo se negue, tome a sua cruz e siga-Me” - </a:t>
            </a:r>
            <a:r>
              <a:rPr lang="pt-BR" altLang="pt-BR" b="1" u="sng" smtClean="0"/>
              <a:t>Mateus 16:24</a:t>
            </a:r>
            <a:r>
              <a:rPr lang="pt-BR" altLang="pt-BR" b="1" smtClean="0"/>
              <a:t>.</a:t>
            </a:r>
            <a:r>
              <a:rPr lang="pt-BR" altLang="pt-BR" smtClean="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457200" y="2205038"/>
            <a:ext cx="8229600" cy="3921125"/>
          </a:xfrm>
        </p:spPr>
        <p:txBody>
          <a:bodyPr/>
          <a:lstStyle/>
          <a:p>
            <a:pPr marL="0" indent="0" algn="ctr" eaLnBrk="1" hangingPunct="1">
              <a:buFontTx/>
              <a:buNone/>
            </a:pPr>
            <a:r>
              <a:rPr lang="pt-BR" altLang="pt-BR" b="1" smtClean="0"/>
              <a:t>Não nos detenhamos a duvidar do Deus </a:t>
            </a:r>
          </a:p>
          <a:p>
            <a:pPr marL="0" indent="0" algn="ctr" eaLnBrk="1" hangingPunct="1">
              <a:buFontTx/>
              <a:buNone/>
            </a:pPr>
            <a:r>
              <a:rPr lang="pt-BR" altLang="pt-BR" b="1" smtClean="0"/>
              <a:t>nesta questão, mas confiemos que Ele </a:t>
            </a:r>
          </a:p>
          <a:p>
            <a:pPr marL="0" indent="0" algn="ctr" eaLnBrk="1" hangingPunct="1">
              <a:buFontTx/>
              <a:buNone/>
            </a:pPr>
            <a:r>
              <a:rPr lang="pt-BR" altLang="pt-BR" b="1" smtClean="0"/>
              <a:t>sabe tudo melhor do que nós.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457200" y="1916113"/>
            <a:ext cx="8229600" cy="4210050"/>
          </a:xfrm>
        </p:spPr>
        <p:txBody>
          <a:bodyPr/>
          <a:lstStyle/>
          <a:p>
            <a:pPr marL="0" indent="0" eaLnBrk="1" hangingPunct="1">
              <a:lnSpc>
                <a:spcPct val="90000"/>
              </a:lnSpc>
              <a:buFontTx/>
              <a:buNone/>
            </a:pPr>
            <a:r>
              <a:rPr lang="pt-BR" altLang="pt-BR" sz="2800" b="1" smtClean="0"/>
              <a:t>“A lição é para os filhos de Deus em todas as eras. Quando o Senhor dá um trabalho para ser feito, não se detenham os homens a inquirir da plausibilidade da ordem ou o provável resultado de seus esforços antes de obedecer. O suprimento em suas mãos pode parecer muito aquém das necessidades a serem supridas; mas nas mãos do Senhor ele se provará mais que suficiente.” </a:t>
            </a:r>
          </a:p>
          <a:p>
            <a:pPr marL="0" indent="0" eaLnBrk="1" hangingPunct="1">
              <a:lnSpc>
                <a:spcPct val="90000"/>
              </a:lnSpc>
              <a:buFontTx/>
              <a:buNone/>
            </a:pPr>
            <a:r>
              <a:rPr lang="pt-BR" altLang="pt-BR" sz="2800" b="1" smtClean="0"/>
              <a:t>- </a:t>
            </a:r>
            <a:r>
              <a:rPr lang="pt-BR" altLang="pt-BR" sz="2800" b="1" u="sng" smtClean="0"/>
              <a:t>Profetas e Reis, pág. 243</a:t>
            </a:r>
            <a:r>
              <a:rPr lang="pt-BR" altLang="pt-BR" sz="2800" b="1"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323850" y="2205038"/>
            <a:ext cx="8569325" cy="3921125"/>
          </a:xfrm>
          <a:noFill/>
        </p:spPr>
        <p:txBody>
          <a:bodyPr/>
          <a:lstStyle/>
          <a:p>
            <a:pPr marL="0" indent="0" algn="ctr" eaLnBrk="1" hangingPunct="1">
              <a:lnSpc>
                <a:spcPct val="80000"/>
              </a:lnSpc>
              <a:buFontTx/>
              <a:buNone/>
            </a:pPr>
            <a:r>
              <a:rPr lang="pt-BR" altLang="pt-BR" sz="1800" b="1" smtClean="0"/>
              <a:t>TEMOR DA NECESSIDADE - IMPULSO BÁSICO</a:t>
            </a:r>
          </a:p>
          <a:p>
            <a:pPr marL="0" indent="0" algn="ctr" eaLnBrk="1" hangingPunct="1">
              <a:lnSpc>
                <a:spcPct val="80000"/>
              </a:lnSpc>
              <a:buFontTx/>
              <a:buNone/>
            </a:pPr>
            <a:endParaRPr lang="pt-BR" altLang="pt-BR" sz="500" b="1" smtClean="0"/>
          </a:p>
          <a:p>
            <a:pPr marL="0" indent="0" eaLnBrk="1" hangingPunct="1">
              <a:lnSpc>
                <a:spcPct val="130000"/>
              </a:lnSpc>
              <a:buFontTx/>
              <a:buNone/>
            </a:pPr>
            <a:r>
              <a:rPr lang="pt-BR" altLang="pt-BR" sz="2000" b="1" smtClean="0"/>
              <a:t>O temor da necessidade é um dos impulsos básicos do homem. </a:t>
            </a:r>
          </a:p>
          <a:p>
            <a:pPr marL="0" indent="0" eaLnBrk="1" hangingPunct="1">
              <a:lnSpc>
                <a:spcPct val="130000"/>
              </a:lnSpc>
              <a:buFontTx/>
              <a:buNone/>
            </a:pPr>
            <a:r>
              <a:rPr lang="pt-BR" altLang="pt-BR" sz="2000" b="1" smtClean="0"/>
              <a:t>Ele irá quase a qualquer extremo para garantir-se contra as necessidades. A maioria das perplexidades que parecem atormentar constantemente a humanidade se relaciona com esse impulso. Assim, a maior parte dos esforços do homem diz respeito a essas necessidades básicas. Quando, pois, qualquer coisa ou pessoa parece ameaçar o êxito dos esforços do homem, ele resiste fortemente.</a:t>
            </a:r>
          </a:p>
          <a:p>
            <a:pPr marL="0" indent="0" eaLnBrk="1" hangingPunct="1">
              <a:lnSpc>
                <a:spcPct val="110000"/>
              </a:lnSpc>
              <a:buFontTx/>
              <a:buNone/>
            </a:pPr>
            <a:endParaRPr lang="pt-BR" altLang="pt-BR" sz="1800" b="1" smtClean="0"/>
          </a:p>
          <a:p>
            <a:pPr marL="0" indent="0" eaLnBrk="1" hangingPunct="1">
              <a:lnSpc>
                <a:spcPct val="110000"/>
              </a:lnSpc>
              <a:buFontTx/>
              <a:buNone/>
            </a:pPr>
            <a:endParaRPr lang="pt-BR" altLang="pt-BR" sz="1600" b="1" smtClean="0"/>
          </a:p>
          <a:p>
            <a:pPr marL="0" indent="0" eaLnBrk="1" hangingPunct="1">
              <a:lnSpc>
                <a:spcPct val="110000"/>
              </a:lnSpc>
              <a:buFontTx/>
              <a:buNone/>
            </a:pPr>
            <a:endParaRPr lang="pt-BR" altLang="pt-BR" sz="900" b="1"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457200" y="1916113"/>
            <a:ext cx="8229600" cy="4210050"/>
          </a:xfrm>
        </p:spPr>
        <p:txBody>
          <a:bodyPr/>
          <a:lstStyle/>
          <a:p>
            <a:pPr eaLnBrk="1" hangingPunct="1">
              <a:buFontTx/>
              <a:buNone/>
            </a:pPr>
            <a:endParaRPr lang="pt-BR" altLang="pt-BR"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57200" y="1916113"/>
            <a:ext cx="8229600" cy="4210050"/>
          </a:xfrm>
        </p:spPr>
        <p:txBody>
          <a:bodyPr/>
          <a:lstStyle/>
          <a:p>
            <a:pPr marL="0" indent="0" eaLnBrk="1" hangingPunct="1">
              <a:lnSpc>
                <a:spcPct val="90000"/>
              </a:lnSpc>
              <a:buFontTx/>
              <a:buNone/>
            </a:pPr>
            <a:r>
              <a:rPr lang="pt-BR" altLang="pt-BR" b="1" smtClean="0"/>
              <a:t>Os ensinos de Cristo são a antítese da tentativa do homem para satisfazer a essas necessidades. Ensina Ele a total confiança do homem em Deus. Apela-lhe para que confie no Senhor, não em si mesmo. Fala de passarinhos e tira a lição do cuidado do Pai Celeste por eles, chamando a atenção dos homens para esse cuidado.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457200" y="2133600"/>
            <a:ext cx="8229600" cy="3992563"/>
          </a:xfrm>
        </p:spPr>
        <p:txBody>
          <a:bodyPr/>
          <a:lstStyle/>
          <a:p>
            <a:pPr marL="0" indent="0" eaLnBrk="1" hangingPunct="1">
              <a:buFontTx/>
              <a:buNone/>
            </a:pPr>
            <a:r>
              <a:rPr lang="pt-BR" altLang="pt-BR" b="1" smtClean="0"/>
              <a:t>Concita então os homens a buscarem primeiro o reino de Deus, como objeto e empenho da vida, prometendo-lhes a satisfação de todas as necessidades, se procederem segundo Sua orientação. </a:t>
            </a:r>
          </a:p>
          <a:p>
            <a:pPr marL="0" indent="0" eaLnBrk="1" hangingPunct="1">
              <a:buFontTx/>
              <a:buNone/>
            </a:pPr>
            <a:endParaRPr lang="pt-BR" altLang="pt-BR"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457200" y="2060575"/>
            <a:ext cx="8435975" cy="4065588"/>
          </a:xfrm>
        </p:spPr>
        <p:txBody>
          <a:bodyPr/>
          <a:lstStyle/>
          <a:p>
            <a:pPr marL="0" indent="0" algn="ctr" eaLnBrk="1" hangingPunct="1">
              <a:lnSpc>
                <a:spcPct val="80000"/>
              </a:lnSpc>
              <a:buFontTx/>
              <a:buNone/>
            </a:pPr>
            <a:r>
              <a:rPr lang="pt-BR" altLang="pt-BR" sz="2400" b="1" smtClean="0"/>
              <a:t>QUANTO ÀS NECESSIDADES, CONFIAR EM DEUS</a:t>
            </a:r>
            <a:endParaRPr lang="pt-BR" altLang="pt-BR" sz="2400" smtClean="0"/>
          </a:p>
          <a:p>
            <a:pPr marL="0" indent="0" eaLnBrk="1" hangingPunct="1">
              <a:lnSpc>
                <a:spcPct val="80000"/>
              </a:lnSpc>
              <a:buFontTx/>
              <a:buNone/>
            </a:pPr>
            <a:endParaRPr lang="pt-BR" altLang="pt-BR" sz="2400" smtClean="0"/>
          </a:p>
          <a:p>
            <a:pPr marL="0" indent="0" eaLnBrk="1" hangingPunct="1">
              <a:lnSpc>
                <a:spcPct val="80000"/>
              </a:lnSpc>
              <a:buFontTx/>
              <a:buNone/>
            </a:pPr>
            <a:r>
              <a:rPr lang="pt-BR" altLang="pt-BR" sz="2800" b="1" smtClean="0"/>
              <a:t>Essa completa confiança em Deus, quanto às necessidades, é o alicerce sobre o qual se constrói o princípio de “primeiro Deus”, na Mordomia Cristã. Diz o sábio: “Honra ao Senhor com os teus bens e com as primícias de toda a tua renda; e se encherão fartamente os teus celeiros, e transbordarão de vinho os teus lagares.” </a:t>
            </a:r>
          </a:p>
          <a:p>
            <a:pPr marL="0" indent="0" eaLnBrk="1" hangingPunct="1">
              <a:lnSpc>
                <a:spcPct val="80000"/>
              </a:lnSpc>
              <a:buFontTx/>
              <a:buNone/>
            </a:pPr>
            <a:r>
              <a:rPr lang="pt-BR" altLang="pt-BR" sz="2800" smtClean="0"/>
              <a:t> - </a:t>
            </a:r>
            <a:r>
              <a:rPr lang="pt-BR" altLang="pt-BR" sz="2800" b="1" u="sng" smtClean="0"/>
              <a:t>Provérbios 3:9 e 10</a:t>
            </a:r>
            <a:r>
              <a:rPr lang="pt-BR" altLang="pt-BR" sz="280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457200" y="1916113"/>
            <a:ext cx="8229600" cy="4210050"/>
          </a:xfrm>
        </p:spPr>
        <p:txBody>
          <a:bodyPr/>
          <a:lstStyle/>
          <a:p>
            <a:pPr marL="0" indent="0" eaLnBrk="1" hangingPunct="1">
              <a:buFontTx/>
              <a:buNone/>
            </a:pPr>
            <a:r>
              <a:rPr lang="pt-BR" altLang="pt-BR" b="1" smtClean="0"/>
              <a:t>Encontramos o princípio “primeiro Deus”</a:t>
            </a:r>
          </a:p>
          <a:p>
            <a:pPr marL="0" indent="0" eaLnBrk="1" hangingPunct="1">
              <a:buFontTx/>
              <a:buNone/>
            </a:pPr>
            <a:r>
              <a:rPr lang="pt-BR" altLang="pt-BR" b="1" smtClean="0"/>
              <a:t>ensinando também nos escritos do</a:t>
            </a:r>
          </a:p>
          <a:p>
            <a:pPr marL="0" indent="0" eaLnBrk="1" hangingPunct="1">
              <a:buFontTx/>
              <a:buNone/>
            </a:pPr>
            <a:r>
              <a:rPr lang="pt-BR" altLang="pt-BR" b="1" smtClean="0"/>
              <a:t>Espírito de Profecia: “Devemos fazer ao </a:t>
            </a:r>
          </a:p>
          <a:p>
            <a:pPr marL="0" indent="0" eaLnBrk="1" hangingPunct="1">
              <a:buFontTx/>
              <a:buNone/>
            </a:pPr>
            <a:r>
              <a:rPr lang="pt-BR" altLang="pt-BR" b="1" smtClean="0"/>
              <a:t>Senhor a primeira doação de todas as </a:t>
            </a:r>
          </a:p>
          <a:p>
            <a:pPr marL="0" indent="0" eaLnBrk="1" hangingPunct="1">
              <a:buFontTx/>
              <a:buNone/>
            </a:pPr>
            <a:r>
              <a:rPr lang="pt-BR" altLang="pt-BR" b="1" smtClean="0"/>
              <a:t>nossas receitas.” </a:t>
            </a:r>
          </a:p>
          <a:p>
            <a:pPr marL="0" indent="0" eaLnBrk="1" hangingPunct="1">
              <a:buFontTx/>
              <a:buNone/>
            </a:pPr>
            <a:endParaRPr lang="pt-BR" altLang="pt-BR" b="1" smtClean="0"/>
          </a:p>
          <a:p>
            <a:pPr marL="0" indent="0" eaLnBrk="1" hangingPunct="1">
              <a:buFontTx/>
              <a:buNone/>
            </a:pPr>
            <a:r>
              <a:rPr lang="pt-BR" altLang="pt-BR" b="1" smtClean="0"/>
              <a:t>- </a:t>
            </a:r>
            <a:r>
              <a:rPr lang="pt-BR" altLang="pt-BR" sz="2800" b="1" u="sng" smtClean="0"/>
              <a:t>Conselhos Sobre Mordomia, pág. 68</a:t>
            </a:r>
            <a:r>
              <a:rPr lang="pt-BR" altLang="pt-BR" b="1" smtClean="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457200" y="2060575"/>
            <a:ext cx="8229600" cy="4065588"/>
          </a:xfrm>
        </p:spPr>
        <p:txBody>
          <a:bodyPr/>
          <a:lstStyle/>
          <a:p>
            <a:pPr marL="0" indent="0" algn="ctr" eaLnBrk="1" hangingPunct="1">
              <a:lnSpc>
                <a:spcPct val="80000"/>
              </a:lnSpc>
              <a:buFontTx/>
              <a:buNone/>
            </a:pPr>
            <a:r>
              <a:rPr lang="pt-BR" altLang="pt-BR" sz="2800" b="1" smtClean="0"/>
              <a:t>TESTEMOS E PROVEMOS A DEUS, PARA DESENVOLVER A CONFIANÇA.</a:t>
            </a:r>
          </a:p>
          <a:p>
            <a:pPr marL="0" indent="0" algn="just" eaLnBrk="1" hangingPunct="1">
              <a:lnSpc>
                <a:spcPct val="80000"/>
              </a:lnSpc>
              <a:buFontTx/>
              <a:buNone/>
            </a:pPr>
            <a:endParaRPr lang="pt-BR" altLang="pt-BR" sz="2800" b="1" smtClean="0"/>
          </a:p>
          <a:p>
            <a:pPr marL="0" indent="0" algn="just" eaLnBrk="1" hangingPunct="1">
              <a:lnSpc>
                <a:spcPct val="80000"/>
              </a:lnSpc>
              <a:buFontTx/>
              <a:buNone/>
            </a:pPr>
            <a:r>
              <a:rPr lang="pt-BR" altLang="pt-BR" sz="2800" b="1" smtClean="0"/>
              <a:t>Nosso temor de passar por necessidade é o impulso que nos impede de atender a esse conselho. Até que desenvolvamos a confiança para negar esse impulso, estamos em grave perigo espiritual. Por isso, Deus nos dá muitas e graciosas promessas, e convida-nos a “prová-lo” a fim de que desenvolvamos essa confiança.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57200" y="1916113"/>
            <a:ext cx="8229600" cy="4465637"/>
          </a:xfrm>
        </p:spPr>
        <p:txBody>
          <a:bodyPr/>
          <a:lstStyle/>
          <a:p>
            <a:pPr eaLnBrk="1" hangingPunct="1"/>
            <a:r>
              <a:rPr lang="pt-BR" altLang="pt-BR" sz="2800" b="1" smtClean="0"/>
              <a:t>“Trazei todos os dízimos à casa do tesouro, para que haja mantimento na Minha casa; e provai-Me nisto, diz o Senhor dos Exércitos, se Eu não vos abrir as janelas do Céu e não derramar sobre vós benção sem medida.”</a:t>
            </a:r>
          </a:p>
          <a:p>
            <a:pPr eaLnBrk="1" hangingPunct="1"/>
            <a:r>
              <a:rPr lang="pt-BR" altLang="pt-BR" sz="2800" b="1" smtClean="0"/>
              <a:t>“Por vossa causa, repreenderei o devorador, para que não vos consuma o fruto da terra; a vossa vide no campo não será estéril, diz o Senhor dos Exércitos”- </a:t>
            </a:r>
            <a:r>
              <a:rPr lang="pt-BR" altLang="pt-BR" sz="2800" b="1" u="sng" smtClean="0"/>
              <a:t>Mal. 3:10 e 11</a:t>
            </a:r>
            <a:r>
              <a:rPr lang="pt-BR" altLang="pt-BR" sz="2800" b="1"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457200" y="1844675"/>
            <a:ext cx="8229600" cy="4281488"/>
          </a:xfrm>
        </p:spPr>
        <p:txBody>
          <a:bodyPr/>
          <a:lstStyle/>
          <a:p>
            <a:pPr eaLnBrk="1" hangingPunct="1">
              <a:lnSpc>
                <a:spcPct val="90000"/>
              </a:lnSpc>
              <a:buFontTx/>
              <a:buNone/>
            </a:pPr>
            <a:r>
              <a:rPr lang="pt-BR" altLang="pt-BR" sz="2800" b="1" smtClean="0"/>
              <a:t>MIL MANEIRAS DE ABENÇOAR</a:t>
            </a:r>
            <a:endParaRPr lang="pt-BR" altLang="pt-BR" sz="2800" smtClean="0"/>
          </a:p>
          <a:p>
            <a:pPr eaLnBrk="1" hangingPunct="1">
              <a:lnSpc>
                <a:spcPct val="90000"/>
              </a:lnSpc>
            </a:pPr>
            <a:r>
              <a:rPr lang="pt-BR" altLang="pt-BR" sz="2800" b="1" smtClean="0"/>
              <a:t>As objeções comuns são: Se não tenho receita fixa, como dar a Deus o primeiro lugar? Ou: Preciso de todo o meu salário para satisfazer às necessidades. Ou ainda: Já estou endividado, como poderei dar? Parece que julgamos Deus limitado aos nossos conceitos de possibilidade, e deixamos de reconhecer Sua onisciência e onipotência. </a:t>
            </a:r>
          </a:p>
        </p:txBody>
      </p:sp>
    </p:spTree>
  </p:cSld>
  <p:clrMapOvr>
    <a:masterClrMapping/>
  </p:clrMapOvr>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1028</Words>
  <Application>Microsoft Office PowerPoint</Application>
  <PresentationFormat>Apresentação na tela (4:3)</PresentationFormat>
  <Paragraphs>57</Paragraphs>
  <Slides>20</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20</vt:i4>
      </vt:variant>
    </vt:vector>
  </HeadingPairs>
  <TitlesOfParts>
    <vt:vector size="23" baseType="lpstr">
      <vt:lpstr>Arial</vt:lpstr>
      <vt:lpstr>Calibri</vt:lpstr>
      <vt:lpstr>Design padrão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Divisão Sul-Americana da IASD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SEMANA DE MORDOMIA 2006</dc:subject>
  <dc:creator>Pr. MARCELO AUGUSTO DE CARVALHO; Sede Administrativa</dc:creator>
  <cp:keywords>www.4tons.com</cp:keywords>
  <dc:description>COMÉRCIO PROIBIDO. USO PESSOAL</dc:description>
  <cp:lastModifiedBy>APV - Marcelo Augusto de Carvalho</cp:lastModifiedBy>
  <cp:revision>10</cp:revision>
  <dcterms:created xsi:type="dcterms:W3CDTF">2006-03-28T18:54:18Z</dcterms:created>
  <dcterms:modified xsi:type="dcterms:W3CDTF">2016-10-26T19:45:20Z</dcterms:modified>
  <cp:category>SM-SERMÕES</cp:category>
</cp:coreProperties>
</file>